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Quattrocento Sans"/>
      <p:regular r:id="rId24"/>
      <p:bold r:id="rId25"/>
      <p:italic r:id="rId26"/>
      <p:boldItalic r:id="rId27"/>
    </p:embeddedFont>
    <p:embeddedFont>
      <p:font typeface="Fira Sans Extra Condensed ExtraBold"/>
      <p:bold r:id="rId28"/>
      <p:boldItalic r:id="rId29"/>
    </p:embeddedFont>
    <p:embeddedFont>
      <p:font typeface="Fira Sans Extra Condensed"/>
      <p:regular r:id="rId30"/>
      <p:bold r:id="rId31"/>
      <p:italic r:id="rId32"/>
      <p:boldItalic r:id="rId33"/>
    </p:embeddedFont>
    <p:embeddedFont>
      <p:font typeface="Fira Sans Extra Condensed SemiBold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QuattrocentoSans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QuattrocentoSans-italic.fntdata"/><Relationship Id="rId25" Type="http://schemas.openxmlformats.org/officeDocument/2006/relationships/font" Target="fonts/QuattrocentoSans-bold.fntdata"/><Relationship Id="rId28" Type="http://schemas.openxmlformats.org/officeDocument/2006/relationships/font" Target="fonts/FiraSansExtraCondensedExtraBold-bold.fntdata"/><Relationship Id="rId27" Type="http://schemas.openxmlformats.org/officeDocument/2006/relationships/font" Target="fonts/Quattrocento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ExtraCondensedExtraBold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iraSansExtraCondensed-bold.fntdata"/><Relationship Id="rId30" Type="http://schemas.openxmlformats.org/officeDocument/2006/relationships/font" Target="fonts/FiraSansExtraCondensed-regular.fntdata"/><Relationship Id="rId11" Type="http://schemas.openxmlformats.org/officeDocument/2006/relationships/slide" Target="slides/slide7.xml"/><Relationship Id="rId33" Type="http://schemas.openxmlformats.org/officeDocument/2006/relationships/font" Target="fonts/FiraSansExtraCondensed-boldItalic.fntdata"/><Relationship Id="rId10" Type="http://schemas.openxmlformats.org/officeDocument/2006/relationships/slide" Target="slides/slide6.xml"/><Relationship Id="rId32" Type="http://schemas.openxmlformats.org/officeDocument/2006/relationships/font" Target="fonts/FiraSansExtraCondensed-italic.fntdata"/><Relationship Id="rId13" Type="http://schemas.openxmlformats.org/officeDocument/2006/relationships/slide" Target="slides/slide9.xml"/><Relationship Id="rId35" Type="http://schemas.openxmlformats.org/officeDocument/2006/relationships/font" Target="fonts/FiraSansExtraCondensedSemiBold-bold.fntdata"/><Relationship Id="rId12" Type="http://schemas.openxmlformats.org/officeDocument/2006/relationships/slide" Target="slides/slide8.xml"/><Relationship Id="rId34" Type="http://schemas.openxmlformats.org/officeDocument/2006/relationships/font" Target="fonts/FiraSansExtraCondensedSemiBold-regular.fntdata"/><Relationship Id="rId15" Type="http://schemas.openxmlformats.org/officeDocument/2006/relationships/slide" Target="slides/slide11.xml"/><Relationship Id="rId37" Type="http://schemas.openxmlformats.org/officeDocument/2006/relationships/font" Target="fonts/FiraSansExtraCondensedSemiBold-boldItalic.fntdata"/><Relationship Id="rId14" Type="http://schemas.openxmlformats.org/officeDocument/2006/relationships/slide" Target="slides/slide10.xml"/><Relationship Id="rId36" Type="http://schemas.openxmlformats.org/officeDocument/2006/relationships/font" Target="fonts/FiraSansExtraCondensedSemiBold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379709f8d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379709f8d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379709f8d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379709f8d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f0a8395baa_0_8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f0a8395baa_0_8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ecdd5d7e48_0_10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ecdd5d7e48_0_10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f0a8395baa_0_9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f0a8395baa_0_9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23797038380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23797038380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3797038380_4_2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23797038380_4_2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Source images : Powerpoint Stock 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23797038380_4_2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e19e85cf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1e19e85cf45_0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e19e85cf4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1e19e85cf45_0_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ecdd5d7e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ecdd5d7e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3797038380_6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3797038380_6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f0a8395baa_0_9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f0a8395baa_0_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3782835380_1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3782835380_1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ecdd5d7e48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ecdd5d7e48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4772000" y="1176600"/>
            <a:ext cx="3914700" cy="230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772100" y="3484800"/>
            <a:ext cx="3914700" cy="4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5">
    <p:bg>
      <p:bgPr>
        <a:solidFill>
          <a:schemeClr val="accent3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>
                <a:latin typeface="Roboto"/>
                <a:ea typeface="Roboto"/>
                <a:cs typeface="Roboto"/>
                <a:sym typeface="Roboto"/>
              </a:defRPr>
            </a:lvl1pPr>
            <a:lvl2pPr lvl="1">
              <a:buNone/>
              <a:defRPr sz="1300">
                <a:latin typeface="Roboto"/>
                <a:ea typeface="Roboto"/>
                <a:cs typeface="Roboto"/>
                <a:sym typeface="Roboto"/>
              </a:defRPr>
            </a:lvl2pPr>
            <a:lvl3pPr lvl="2">
              <a:buNone/>
              <a:defRPr sz="1300">
                <a:latin typeface="Roboto"/>
                <a:ea typeface="Roboto"/>
                <a:cs typeface="Roboto"/>
                <a:sym typeface="Roboto"/>
              </a:defRPr>
            </a:lvl3pPr>
            <a:lvl4pPr lvl="3">
              <a:buNone/>
              <a:defRPr sz="1300">
                <a:latin typeface="Roboto"/>
                <a:ea typeface="Roboto"/>
                <a:cs typeface="Roboto"/>
                <a:sym typeface="Roboto"/>
              </a:defRPr>
            </a:lvl4pPr>
            <a:lvl5pPr lvl="4">
              <a:buNone/>
              <a:defRPr sz="1300">
                <a:latin typeface="Roboto"/>
                <a:ea typeface="Roboto"/>
                <a:cs typeface="Roboto"/>
                <a:sym typeface="Roboto"/>
              </a:defRPr>
            </a:lvl5pPr>
            <a:lvl6pPr lvl="5">
              <a:buNone/>
              <a:defRPr sz="1300">
                <a:latin typeface="Roboto"/>
                <a:ea typeface="Roboto"/>
                <a:cs typeface="Roboto"/>
                <a:sym typeface="Roboto"/>
              </a:defRPr>
            </a:lvl6pPr>
            <a:lvl7pPr lvl="6">
              <a:buNone/>
              <a:defRPr sz="1300">
                <a:latin typeface="Roboto"/>
                <a:ea typeface="Roboto"/>
                <a:cs typeface="Roboto"/>
                <a:sym typeface="Roboto"/>
              </a:defRPr>
            </a:lvl7pPr>
            <a:lvl8pPr lvl="7">
              <a:buNone/>
              <a:defRPr sz="1300">
                <a:latin typeface="Roboto"/>
                <a:ea typeface="Roboto"/>
                <a:cs typeface="Roboto"/>
                <a:sym typeface="Roboto"/>
              </a:defRPr>
            </a:lvl8pPr>
            <a:lvl9pPr lvl="8">
              <a:buNone/>
              <a:defRPr sz="13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yaoyzz/H1B-Sponsorship-Tracker-Web-APP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spreadsheets/d/1kAg746bKqnt6P2hQNAbKnyGhi4ncB5hDkrohdDfy4lI/copy" TargetMode="External"/><Relationship Id="rId4" Type="http://schemas.openxmlformats.org/officeDocument/2006/relationships/hyperlink" Target="https://docs.google.com/spreadsheets/d/1kAg746bKqnt6P2hQNAbKnyGhi4ncB5hDkrohdDfy4lI/copy" TargetMode="External"/><Relationship Id="rId5" Type="http://schemas.openxmlformats.org/officeDocument/2006/relationships/hyperlink" Target="https://docs.google.com/spreadsheets/d/1kAg746bKqnt6P2hQNAbKnyGhi4ncB5hDkrohdDfy4lI/copy" TargetMode="External"/><Relationship Id="rId6" Type="http://schemas.openxmlformats.org/officeDocument/2006/relationships/hyperlink" Target="https://docs.google.com/spreadsheets/d/1kAg746bKqnt6P2hQNAbKnyGhi4ncB5hDkrohdDfy4lI/copy" TargetMode="External"/><Relationship Id="rId7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foreignlaborcert.doleta.gov/performancedata.cfm#di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ctrTitle"/>
          </p:nvPr>
        </p:nvSpPr>
        <p:spPr>
          <a:xfrm>
            <a:off x="4772000" y="586150"/>
            <a:ext cx="4095600" cy="14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rPr>
              <a:t>H-1B Sponsorship Tracker</a:t>
            </a:r>
            <a:endParaRPr sz="4300">
              <a:latin typeface="Fira Sans Extra Condensed ExtraBold"/>
              <a:ea typeface="Fira Sans Extra Condensed ExtraBold"/>
              <a:cs typeface="Fira Sans Extra Condensed ExtraBold"/>
              <a:sym typeface="Fira Sans Extra Condensed ExtraBold"/>
            </a:endParaRPr>
          </a:p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4772100" y="2341800"/>
            <a:ext cx="3914700" cy="4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Group 3: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Eli Guo (yg2869)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Rocky Wang（zw2834)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Yao Zhang (yz4481)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Rohit Shivthare (rs4369)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Rutvi Shah (rs4357)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Krishna Thati (kt2878)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      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Link to the code</a:t>
            </a:r>
            <a:endParaRPr sz="1400"/>
          </a:p>
        </p:txBody>
      </p:sp>
      <p:grpSp>
        <p:nvGrpSpPr>
          <p:cNvPr id="58" name="Google Shape;58;p14"/>
          <p:cNvGrpSpPr/>
          <p:nvPr/>
        </p:nvGrpSpPr>
        <p:grpSpPr>
          <a:xfrm>
            <a:off x="469942" y="372755"/>
            <a:ext cx="3914866" cy="3826869"/>
            <a:chOff x="469913" y="410386"/>
            <a:chExt cx="4266884" cy="4170975"/>
          </a:xfrm>
        </p:grpSpPr>
        <p:sp>
          <p:nvSpPr>
            <p:cNvPr id="59" name="Google Shape;59;p14"/>
            <p:cNvSpPr/>
            <p:nvPr/>
          </p:nvSpPr>
          <p:spPr>
            <a:xfrm>
              <a:off x="3787006" y="1299861"/>
              <a:ext cx="949792" cy="1150771"/>
            </a:xfrm>
            <a:custGeom>
              <a:rect b="b" l="l" r="r" t="t"/>
              <a:pathLst>
                <a:path extrusionOk="0" h="8291" w="6843">
                  <a:moveTo>
                    <a:pt x="5862" y="2901"/>
                  </a:moveTo>
                  <a:cubicBezTo>
                    <a:pt x="5772" y="3357"/>
                    <a:pt x="6043" y="3768"/>
                    <a:pt x="6020" y="4219"/>
                  </a:cubicBezTo>
                  <a:cubicBezTo>
                    <a:pt x="6003" y="4613"/>
                    <a:pt x="5716" y="4900"/>
                    <a:pt x="5384" y="5069"/>
                  </a:cubicBezTo>
                  <a:cubicBezTo>
                    <a:pt x="4967" y="5272"/>
                    <a:pt x="4488" y="5266"/>
                    <a:pt x="4044" y="5368"/>
                  </a:cubicBezTo>
                  <a:cubicBezTo>
                    <a:pt x="3638" y="5464"/>
                    <a:pt x="3266" y="5666"/>
                    <a:pt x="3109" y="6072"/>
                  </a:cubicBezTo>
                  <a:cubicBezTo>
                    <a:pt x="3030" y="6280"/>
                    <a:pt x="3002" y="6500"/>
                    <a:pt x="2951" y="6714"/>
                  </a:cubicBezTo>
                  <a:cubicBezTo>
                    <a:pt x="2906" y="6911"/>
                    <a:pt x="2838" y="7102"/>
                    <a:pt x="2743" y="7283"/>
                  </a:cubicBezTo>
                  <a:cubicBezTo>
                    <a:pt x="2562" y="7620"/>
                    <a:pt x="2286" y="7919"/>
                    <a:pt x="1937" y="8088"/>
                  </a:cubicBezTo>
                  <a:cubicBezTo>
                    <a:pt x="1594" y="8257"/>
                    <a:pt x="1183" y="8291"/>
                    <a:pt x="817" y="8167"/>
                  </a:cubicBezTo>
                  <a:cubicBezTo>
                    <a:pt x="473" y="8048"/>
                    <a:pt x="197" y="7784"/>
                    <a:pt x="85" y="7429"/>
                  </a:cubicBezTo>
                  <a:cubicBezTo>
                    <a:pt x="0" y="7187"/>
                    <a:pt x="6" y="6916"/>
                    <a:pt x="96" y="6674"/>
                  </a:cubicBezTo>
                  <a:cubicBezTo>
                    <a:pt x="237" y="5920"/>
                    <a:pt x="1138" y="5644"/>
                    <a:pt x="1690" y="5221"/>
                  </a:cubicBezTo>
                  <a:cubicBezTo>
                    <a:pt x="1853" y="5092"/>
                    <a:pt x="1999" y="4945"/>
                    <a:pt x="2095" y="4760"/>
                  </a:cubicBezTo>
                  <a:cubicBezTo>
                    <a:pt x="2208" y="4551"/>
                    <a:pt x="2236" y="4309"/>
                    <a:pt x="2236" y="4073"/>
                  </a:cubicBezTo>
                  <a:cubicBezTo>
                    <a:pt x="2236" y="3661"/>
                    <a:pt x="2151" y="3250"/>
                    <a:pt x="2225" y="2839"/>
                  </a:cubicBezTo>
                  <a:cubicBezTo>
                    <a:pt x="2292" y="2484"/>
                    <a:pt x="2484" y="2163"/>
                    <a:pt x="2833" y="2028"/>
                  </a:cubicBezTo>
                  <a:cubicBezTo>
                    <a:pt x="3035" y="1949"/>
                    <a:pt x="3255" y="1938"/>
                    <a:pt x="3463" y="1882"/>
                  </a:cubicBezTo>
                  <a:cubicBezTo>
                    <a:pt x="3666" y="1831"/>
                    <a:pt x="3852" y="1730"/>
                    <a:pt x="4010" y="1595"/>
                  </a:cubicBezTo>
                  <a:cubicBezTo>
                    <a:pt x="4618" y="1082"/>
                    <a:pt x="4950" y="85"/>
                    <a:pt x="5857" y="23"/>
                  </a:cubicBezTo>
                  <a:cubicBezTo>
                    <a:pt x="6229" y="1"/>
                    <a:pt x="6578" y="181"/>
                    <a:pt x="6707" y="547"/>
                  </a:cubicBezTo>
                  <a:cubicBezTo>
                    <a:pt x="6842" y="936"/>
                    <a:pt x="6718" y="1341"/>
                    <a:pt x="6521" y="1685"/>
                  </a:cubicBezTo>
                  <a:cubicBezTo>
                    <a:pt x="6290" y="2079"/>
                    <a:pt x="5958" y="2439"/>
                    <a:pt x="5862" y="29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3858902" y="1374117"/>
              <a:ext cx="821543" cy="1026547"/>
            </a:xfrm>
            <a:custGeom>
              <a:rect b="b" l="l" r="r" t="t"/>
              <a:pathLst>
                <a:path extrusionOk="0" h="7396" w="5919">
                  <a:moveTo>
                    <a:pt x="5801" y="23"/>
                  </a:moveTo>
                  <a:cubicBezTo>
                    <a:pt x="5204" y="136"/>
                    <a:pt x="4680" y="558"/>
                    <a:pt x="4449" y="1122"/>
                  </a:cubicBezTo>
                  <a:cubicBezTo>
                    <a:pt x="4432" y="1172"/>
                    <a:pt x="4415" y="1217"/>
                    <a:pt x="4404" y="1268"/>
                  </a:cubicBezTo>
                  <a:cubicBezTo>
                    <a:pt x="4370" y="1161"/>
                    <a:pt x="4342" y="1054"/>
                    <a:pt x="4308" y="947"/>
                  </a:cubicBezTo>
                  <a:cubicBezTo>
                    <a:pt x="4297" y="902"/>
                    <a:pt x="4241" y="879"/>
                    <a:pt x="4196" y="896"/>
                  </a:cubicBezTo>
                  <a:cubicBezTo>
                    <a:pt x="4151" y="913"/>
                    <a:pt x="4134" y="964"/>
                    <a:pt x="4145" y="1003"/>
                  </a:cubicBezTo>
                  <a:lnTo>
                    <a:pt x="4331" y="1623"/>
                  </a:lnTo>
                  <a:cubicBezTo>
                    <a:pt x="4314" y="1769"/>
                    <a:pt x="4303" y="1921"/>
                    <a:pt x="4291" y="2068"/>
                  </a:cubicBezTo>
                  <a:cubicBezTo>
                    <a:pt x="4269" y="2389"/>
                    <a:pt x="4235" y="2738"/>
                    <a:pt x="4021" y="2997"/>
                  </a:cubicBezTo>
                  <a:cubicBezTo>
                    <a:pt x="3886" y="3160"/>
                    <a:pt x="3700" y="3262"/>
                    <a:pt x="3503" y="3340"/>
                  </a:cubicBezTo>
                  <a:cubicBezTo>
                    <a:pt x="3492" y="3318"/>
                    <a:pt x="3492" y="3284"/>
                    <a:pt x="3492" y="3262"/>
                  </a:cubicBezTo>
                  <a:cubicBezTo>
                    <a:pt x="3486" y="3217"/>
                    <a:pt x="3486" y="3177"/>
                    <a:pt x="3480" y="3132"/>
                  </a:cubicBezTo>
                  <a:lnTo>
                    <a:pt x="3469" y="2850"/>
                  </a:lnTo>
                  <a:cubicBezTo>
                    <a:pt x="3458" y="2665"/>
                    <a:pt x="3447" y="2484"/>
                    <a:pt x="3435" y="2304"/>
                  </a:cubicBezTo>
                  <a:cubicBezTo>
                    <a:pt x="3430" y="2192"/>
                    <a:pt x="3261" y="2208"/>
                    <a:pt x="3266" y="2315"/>
                  </a:cubicBezTo>
                  <a:cubicBezTo>
                    <a:pt x="3278" y="2524"/>
                    <a:pt x="3289" y="2732"/>
                    <a:pt x="3300" y="2935"/>
                  </a:cubicBezTo>
                  <a:cubicBezTo>
                    <a:pt x="3306" y="3036"/>
                    <a:pt x="3312" y="3143"/>
                    <a:pt x="3317" y="3245"/>
                  </a:cubicBezTo>
                  <a:cubicBezTo>
                    <a:pt x="3323" y="3295"/>
                    <a:pt x="3323" y="3352"/>
                    <a:pt x="3345" y="3402"/>
                  </a:cubicBezTo>
                  <a:cubicBezTo>
                    <a:pt x="3317" y="3408"/>
                    <a:pt x="3289" y="3419"/>
                    <a:pt x="3261" y="3431"/>
                  </a:cubicBezTo>
                  <a:cubicBezTo>
                    <a:pt x="2974" y="3526"/>
                    <a:pt x="2681" y="3622"/>
                    <a:pt x="2439" y="3813"/>
                  </a:cubicBezTo>
                  <a:cubicBezTo>
                    <a:pt x="2258" y="3954"/>
                    <a:pt x="2123" y="4129"/>
                    <a:pt x="2016" y="4320"/>
                  </a:cubicBezTo>
                  <a:cubicBezTo>
                    <a:pt x="2011" y="4275"/>
                    <a:pt x="1999" y="4230"/>
                    <a:pt x="1994" y="4185"/>
                  </a:cubicBezTo>
                  <a:cubicBezTo>
                    <a:pt x="1977" y="4095"/>
                    <a:pt x="1954" y="4005"/>
                    <a:pt x="1937" y="3915"/>
                  </a:cubicBezTo>
                  <a:lnTo>
                    <a:pt x="1830" y="3374"/>
                  </a:lnTo>
                  <a:cubicBezTo>
                    <a:pt x="1819" y="3329"/>
                    <a:pt x="1785" y="3290"/>
                    <a:pt x="1740" y="3295"/>
                  </a:cubicBezTo>
                  <a:cubicBezTo>
                    <a:pt x="1695" y="3301"/>
                    <a:pt x="1650" y="3346"/>
                    <a:pt x="1661" y="3391"/>
                  </a:cubicBezTo>
                  <a:lnTo>
                    <a:pt x="1780" y="3994"/>
                  </a:lnTo>
                  <a:cubicBezTo>
                    <a:pt x="1802" y="4095"/>
                    <a:pt x="1825" y="4202"/>
                    <a:pt x="1842" y="4309"/>
                  </a:cubicBezTo>
                  <a:cubicBezTo>
                    <a:pt x="1859" y="4388"/>
                    <a:pt x="1870" y="4472"/>
                    <a:pt x="1909" y="4546"/>
                  </a:cubicBezTo>
                  <a:cubicBezTo>
                    <a:pt x="1774" y="4878"/>
                    <a:pt x="1695" y="5244"/>
                    <a:pt x="1611" y="5587"/>
                  </a:cubicBezTo>
                  <a:cubicBezTo>
                    <a:pt x="1526" y="5948"/>
                    <a:pt x="1425" y="6325"/>
                    <a:pt x="1200" y="6635"/>
                  </a:cubicBezTo>
                  <a:lnTo>
                    <a:pt x="946" y="5655"/>
                  </a:lnTo>
                  <a:cubicBezTo>
                    <a:pt x="918" y="5554"/>
                    <a:pt x="755" y="5610"/>
                    <a:pt x="783" y="5717"/>
                  </a:cubicBezTo>
                  <a:cubicBezTo>
                    <a:pt x="879" y="6077"/>
                    <a:pt x="974" y="6438"/>
                    <a:pt x="1065" y="6793"/>
                  </a:cubicBezTo>
                  <a:cubicBezTo>
                    <a:pt x="828" y="7046"/>
                    <a:pt x="490" y="7215"/>
                    <a:pt x="135" y="7142"/>
                  </a:cubicBezTo>
                  <a:cubicBezTo>
                    <a:pt x="28" y="7119"/>
                    <a:pt x="0" y="7288"/>
                    <a:pt x="107" y="7311"/>
                  </a:cubicBezTo>
                  <a:cubicBezTo>
                    <a:pt x="535" y="7395"/>
                    <a:pt x="907" y="7204"/>
                    <a:pt x="1188" y="6905"/>
                  </a:cubicBezTo>
                  <a:cubicBezTo>
                    <a:pt x="1188" y="6905"/>
                    <a:pt x="1194" y="6905"/>
                    <a:pt x="1194" y="6905"/>
                  </a:cubicBezTo>
                  <a:cubicBezTo>
                    <a:pt x="1515" y="6826"/>
                    <a:pt x="1842" y="6748"/>
                    <a:pt x="2163" y="6669"/>
                  </a:cubicBezTo>
                  <a:cubicBezTo>
                    <a:pt x="2208" y="6657"/>
                    <a:pt x="2225" y="6595"/>
                    <a:pt x="2213" y="6556"/>
                  </a:cubicBezTo>
                  <a:cubicBezTo>
                    <a:pt x="2196" y="6511"/>
                    <a:pt x="2146" y="6494"/>
                    <a:pt x="2101" y="6505"/>
                  </a:cubicBezTo>
                  <a:lnTo>
                    <a:pt x="1363" y="6691"/>
                  </a:lnTo>
                  <a:cubicBezTo>
                    <a:pt x="1453" y="6562"/>
                    <a:pt x="1526" y="6427"/>
                    <a:pt x="1583" y="6286"/>
                  </a:cubicBezTo>
                  <a:cubicBezTo>
                    <a:pt x="1791" y="5762"/>
                    <a:pt x="1836" y="5171"/>
                    <a:pt x="2050" y="4653"/>
                  </a:cubicBezTo>
                  <a:cubicBezTo>
                    <a:pt x="2151" y="4686"/>
                    <a:pt x="2281" y="4664"/>
                    <a:pt x="2388" y="4653"/>
                  </a:cubicBezTo>
                  <a:cubicBezTo>
                    <a:pt x="2596" y="4641"/>
                    <a:pt x="2799" y="4624"/>
                    <a:pt x="3007" y="4608"/>
                  </a:cubicBezTo>
                  <a:cubicBezTo>
                    <a:pt x="3120" y="4602"/>
                    <a:pt x="3103" y="4433"/>
                    <a:pt x="2991" y="4439"/>
                  </a:cubicBezTo>
                  <a:lnTo>
                    <a:pt x="2456" y="4478"/>
                  </a:lnTo>
                  <a:cubicBezTo>
                    <a:pt x="2371" y="4484"/>
                    <a:pt x="2281" y="4495"/>
                    <a:pt x="2196" y="4495"/>
                  </a:cubicBezTo>
                  <a:cubicBezTo>
                    <a:pt x="2168" y="4501"/>
                    <a:pt x="2140" y="4501"/>
                    <a:pt x="2118" y="4495"/>
                  </a:cubicBezTo>
                  <a:cubicBezTo>
                    <a:pt x="2163" y="4410"/>
                    <a:pt x="2208" y="4332"/>
                    <a:pt x="2258" y="4253"/>
                  </a:cubicBezTo>
                  <a:cubicBezTo>
                    <a:pt x="2444" y="3982"/>
                    <a:pt x="2703" y="3819"/>
                    <a:pt x="3007" y="3701"/>
                  </a:cubicBezTo>
                  <a:cubicBezTo>
                    <a:pt x="3171" y="3639"/>
                    <a:pt x="3340" y="3588"/>
                    <a:pt x="3503" y="3526"/>
                  </a:cubicBezTo>
                  <a:cubicBezTo>
                    <a:pt x="3548" y="3532"/>
                    <a:pt x="3587" y="3532"/>
                    <a:pt x="3633" y="3532"/>
                  </a:cubicBezTo>
                  <a:cubicBezTo>
                    <a:pt x="3740" y="3532"/>
                    <a:pt x="3841" y="3526"/>
                    <a:pt x="3948" y="3526"/>
                  </a:cubicBezTo>
                  <a:lnTo>
                    <a:pt x="4579" y="3515"/>
                  </a:lnTo>
                  <a:cubicBezTo>
                    <a:pt x="4686" y="3515"/>
                    <a:pt x="4674" y="3346"/>
                    <a:pt x="4562" y="3346"/>
                  </a:cubicBezTo>
                  <a:cubicBezTo>
                    <a:pt x="4376" y="3352"/>
                    <a:pt x="4190" y="3352"/>
                    <a:pt x="4004" y="3357"/>
                  </a:cubicBezTo>
                  <a:cubicBezTo>
                    <a:pt x="3954" y="3357"/>
                    <a:pt x="3908" y="3357"/>
                    <a:pt x="3858" y="3357"/>
                  </a:cubicBezTo>
                  <a:cubicBezTo>
                    <a:pt x="4106" y="3205"/>
                    <a:pt x="4286" y="2974"/>
                    <a:pt x="4370" y="2693"/>
                  </a:cubicBezTo>
                  <a:cubicBezTo>
                    <a:pt x="4466" y="2372"/>
                    <a:pt x="4455" y="2034"/>
                    <a:pt x="4494" y="1702"/>
                  </a:cubicBezTo>
                  <a:cubicBezTo>
                    <a:pt x="4494" y="1696"/>
                    <a:pt x="4494" y="1690"/>
                    <a:pt x="4494" y="1685"/>
                  </a:cubicBezTo>
                  <a:lnTo>
                    <a:pt x="5142" y="1386"/>
                  </a:lnTo>
                  <a:cubicBezTo>
                    <a:pt x="5187" y="1369"/>
                    <a:pt x="5209" y="1324"/>
                    <a:pt x="5192" y="1279"/>
                  </a:cubicBezTo>
                  <a:cubicBezTo>
                    <a:pt x="5181" y="1234"/>
                    <a:pt x="5125" y="1206"/>
                    <a:pt x="5085" y="1229"/>
                  </a:cubicBezTo>
                  <a:lnTo>
                    <a:pt x="4528" y="1482"/>
                  </a:lnTo>
                  <a:cubicBezTo>
                    <a:pt x="4590" y="1206"/>
                    <a:pt x="4702" y="947"/>
                    <a:pt x="4900" y="727"/>
                  </a:cubicBezTo>
                  <a:cubicBezTo>
                    <a:pt x="5136" y="457"/>
                    <a:pt x="5457" y="260"/>
                    <a:pt x="5812" y="192"/>
                  </a:cubicBezTo>
                  <a:cubicBezTo>
                    <a:pt x="5919" y="176"/>
                    <a:pt x="5908" y="1"/>
                    <a:pt x="5801" y="2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3604767" y="1199095"/>
              <a:ext cx="611403" cy="1185886"/>
            </a:xfrm>
            <a:custGeom>
              <a:rect b="b" l="l" r="r" t="t"/>
              <a:pathLst>
                <a:path extrusionOk="0" h="8544" w="4405">
                  <a:moveTo>
                    <a:pt x="3768" y="3813"/>
                  </a:moveTo>
                  <a:cubicBezTo>
                    <a:pt x="3701" y="4016"/>
                    <a:pt x="3701" y="4218"/>
                    <a:pt x="3746" y="4427"/>
                  </a:cubicBezTo>
                  <a:cubicBezTo>
                    <a:pt x="3825" y="4793"/>
                    <a:pt x="4005" y="5148"/>
                    <a:pt x="3977" y="5536"/>
                  </a:cubicBezTo>
                  <a:cubicBezTo>
                    <a:pt x="3954" y="5857"/>
                    <a:pt x="3752" y="6099"/>
                    <a:pt x="3492" y="6274"/>
                  </a:cubicBezTo>
                  <a:cubicBezTo>
                    <a:pt x="3245" y="6443"/>
                    <a:pt x="2952" y="6567"/>
                    <a:pt x="2727" y="6770"/>
                  </a:cubicBezTo>
                  <a:cubicBezTo>
                    <a:pt x="2597" y="6882"/>
                    <a:pt x="2507" y="7029"/>
                    <a:pt x="2462" y="7198"/>
                  </a:cubicBezTo>
                  <a:cubicBezTo>
                    <a:pt x="2411" y="7400"/>
                    <a:pt x="2411" y="7614"/>
                    <a:pt x="2349" y="7817"/>
                  </a:cubicBezTo>
                  <a:cubicBezTo>
                    <a:pt x="2248" y="8161"/>
                    <a:pt x="1961" y="8425"/>
                    <a:pt x="1606" y="8493"/>
                  </a:cubicBezTo>
                  <a:cubicBezTo>
                    <a:pt x="1319" y="8543"/>
                    <a:pt x="1015" y="8448"/>
                    <a:pt x="801" y="8251"/>
                  </a:cubicBezTo>
                  <a:cubicBezTo>
                    <a:pt x="558" y="8110"/>
                    <a:pt x="350" y="7902"/>
                    <a:pt x="221" y="7648"/>
                  </a:cubicBezTo>
                  <a:cubicBezTo>
                    <a:pt x="40" y="7299"/>
                    <a:pt x="1" y="6882"/>
                    <a:pt x="125" y="6511"/>
                  </a:cubicBezTo>
                  <a:cubicBezTo>
                    <a:pt x="243" y="6128"/>
                    <a:pt x="564" y="5801"/>
                    <a:pt x="587" y="5384"/>
                  </a:cubicBezTo>
                  <a:cubicBezTo>
                    <a:pt x="603" y="5013"/>
                    <a:pt x="395" y="4669"/>
                    <a:pt x="271" y="4325"/>
                  </a:cubicBezTo>
                  <a:cubicBezTo>
                    <a:pt x="159" y="4004"/>
                    <a:pt x="130" y="3667"/>
                    <a:pt x="328" y="3368"/>
                  </a:cubicBezTo>
                  <a:cubicBezTo>
                    <a:pt x="508" y="3092"/>
                    <a:pt x="806" y="2923"/>
                    <a:pt x="1015" y="2670"/>
                  </a:cubicBezTo>
                  <a:cubicBezTo>
                    <a:pt x="1127" y="2535"/>
                    <a:pt x="1200" y="2377"/>
                    <a:pt x="1212" y="2197"/>
                  </a:cubicBezTo>
                  <a:cubicBezTo>
                    <a:pt x="1229" y="1994"/>
                    <a:pt x="1178" y="1780"/>
                    <a:pt x="1133" y="1583"/>
                  </a:cubicBezTo>
                  <a:cubicBezTo>
                    <a:pt x="1048" y="1206"/>
                    <a:pt x="998" y="828"/>
                    <a:pt x="1217" y="490"/>
                  </a:cubicBezTo>
                  <a:cubicBezTo>
                    <a:pt x="1409" y="198"/>
                    <a:pt x="1741" y="0"/>
                    <a:pt x="2090" y="12"/>
                  </a:cubicBezTo>
                  <a:cubicBezTo>
                    <a:pt x="2434" y="23"/>
                    <a:pt x="2772" y="214"/>
                    <a:pt x="2952" y="507"/>
                  </a:cubicBezTo>
                  <a:cubicBezTo>
                    <a:pt x="3059" y="682"/>
                    <a:pt x="3087" y="879"/>
                    <a:pt x="3132" y="1076"/>
                  </a:cubicBezTo>
                  <a:cubicBezTo>
                    <a:pt x="3177" y="1256"/>
                    <a:pt x="3256" y="1403"/>
                    <a:pt x="3402" y="1527"/>
                  </a:cubicBezTo>
                  <a:cubicBezTo>
                    <a:pt x="3650" y="1735"/>
                    <a:pt x="3982" y="1848"/>
                    <a:pt x="4168" y="2124"/>
                  </a:cubicBezTo>
                  <a:cubicBezTo>
                    <a:pt x="4405" y="2484"/>
                    <a:pt x="4247" y="2918"/>
                    <a:pt x="4056" y="3255"/>
                  </a:cubicBezTo>
                  <a:cubicBezTo>
                    <a:pt x="3954" y="3441"/>
                    <a:pt x="3842" y="3616"/>
                    <a:pt x="3768" y="38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3709557" y="1263913"/>
              <a:ext cx="345606" cy="1079706"/>
            </a:xfrm>
            <a:custGeom>
              <a:rect b="b" l="l" r="r" t="t"/>
              <a:pathLst>
                <a:path extrusionOk="0" h="7779" w="2490">
                  <a:moveTo>
                    <a:pt x="2326" y="1274"/>
                  </a:moveTo>
                  <a:lnTo>
                    <a:pt x="1673" y="1566"/>
                  </a:lnTo>
                  <a:cubicBezTo>
                    <a:pt x="1718" y="1493"/>
                    <a:pt x="1758" y="1426"/>
                    <a:pt x="1791" y="1352"/>
                  </a:cubicBezTo>
                  <a:cubicBezTo>
                    <a:pt x="1910" y="1105"/>
                    <a:pt x="1938" y="823"/>
                    <a:pt x="1831" y="564"/>
                  </a:cubicBezTo>
                  <a:cubicBezTo>
                    <a:pt x="1729" y="305"/>
                    <a:pt x="1521" y="97"/>
                    <a:pt x="1256" y="7"/>
                  </a:cubicBezTo>
                  <a:cubicBezTo>
                    <a:pt x="1245" y="7"/>
                    <a:pt x="1239" y="7"/>
                    <a:pt x="1228" y="7"/>
                  </a:cubicBezTo>
                  <a:cubicBezTo>
                    <a:pt x="1223" y="1"/>
                    <a:pt x="1211" y="1"/>
                    <a:pt x="1206" y="1"/>
                  </a:cubicBezTo>
                  <a:cubicBezTo>
                    <a:pt x="1138" y="1"/>
                    <a:pt x="1121" y="57"/>
                    <a:pt x="1132" y="108"/>
                  </a:cubicBezTo>
                  <a:cubicBezTo>
                    <a:pt x="1138" y="130"/>
                    <a:pt x="1149" y="153"/>
                    <a:pt x="1183" y="164"/>
                  </a:cubicBezTo>
                  <a:cubicBezTo>
                    <a:pt x="1183" y="164"/>
                    <a:pt x="1183" y="164"/>
                    <a:pt x="1183" y="164"/>
                  </a:cubicBezTo>
                  <a:cubicBezTo>
                    <a:pt x="1183" y="164"/>
                    <a:pt x="1183" y="164"/>
                    <a:pt x="1183" y="164"/>
                  </a:cubicBezTo>
                  <a:cubicBezTo>
                    <a:pt x="1431" y="249"/>
                    <a:pt x="1617" y="446"/>
                    <a:pt x="1696" y="694"/>
                  </a:cubicBezTo>
                  <a:cubicBezTo>
                    <a:pt x="1774" y="941"/>
                    <a:pt x="1696" y="1189"/>
                    <a:pt x="1572" y="1409"/>
                  </a:cubicBezTo>
                  <a:cubicBezTo>
                    <a:pt x="1527" y="1482"/>
                    <a:pt x="1482" y="1550"/>
                    <a:pt x="1437" y="1617"/>
                  </a:cubicBezTo>
                  <a:cubicBezTo>
                    <a:pt x="1352" y="1448"/>
                    <a:pt x="1268" y="1279"/>
                    <a:pt x="1189" y="1105"/>
                  </a:cubicBezTo>
                  <a:cubicBezTo>
                    <a:pt x="1138" y="1009"/>
                    <a:pt x="975" y="1065"/>
                    <a:pt x="1025" y="1167"/>
                  </a:cubicBezTo>
                  <a:lnTo>
                    <a:pt x="1324" y="1775"/>
                  </a:lnTo>
                  <a:cubicBezTo>
                    <a:pt x="1132" y="2051"/>
                    <a:pt x="947" y="2327"/>
                    <a:pt x="941" y="2681"/>
                  </a:cubicBezTo>
                  <a:cubicBezTo>
                    <a:pt x="935" y="2907"/>
                    <a:pt x="997" y="3121"/>
                    <a:pt x="1076" y="3323"/>
                  </a:cubicBezTo>
                  <a:cubicBezTo>
                    <a:pt x="1037" y="3284"/>
                    <a:pt x="992" y="3250"/>
                    <a:pt x="947" y="3211"/>
                  </a:cubicBezTo>
                  <a:cubicBezTo>
                    <a:pt x="800" y="3087"/>
                    <a:pt x="654" y="2957"/>
                    <a:pt x="507" y="2834"/>
                  </a:cubicBezTo>
                  <a:cubicBezTo>
                    <a:pt x="423" y="2766"/>
                    <a:pt x="316" y="2895"/>
                    <a:pt x="400" y="2969"/>
                  </a:cubicBezTo>
                  <a:cubicBezTo>
                    <a:pt x="564" y="3109"/>
                    <a:pt x="727" y="3250"/>
                    <a:pt x="896" y="3391"/>
                  </a:cubicBezTo>
                  <a:cubicBezTo>
                    <a:pt x="975" y="3459"/>
                    <a:pt x="1054" y="3537"/>
                    <a:pt x="1138" y="3599"/>
                  </a:cubicBezTo>
                  <a:cubicBezTo>
                    <a:pt x="1155" y="3611"/>
                    <a:pt x="1178" y="3622"/>
                    <a:pt x="1200" y="3628"/>
                  </a:cubicBezTo>
                  <a:cubicBezTo>
                    <a:pt x="1285" y="3830"/>
                    <a:pt x="1363" y="4039"/>
                    <a:pt x="1386" y="4253"/>
                  </a:cubicBezTo>
                  <a:cubicBezTo>
                    <a:pt x="1425" y="4619"/>
                    <a:pt x="1296" y="4957"/>
                    <a:pt x="1121" y="5272"/>
                  </a:cubicBezTo>
                  <a:cubicBezTo>
                    <a:pt x="918" y="4951"/>
                    <a:pt x="710" y="4630"/>
                    <a:pt x="502" y="4309"/>
                  </a:cubicBezTo>
                  <a:cubicBezTo>
                    <a:pt x="440" y="4219"/>
                    <a:pt x="305" y="4315"/>
                    <a:pt x="361" y="4410"/>
                  </a:cubicBezTo>
                  <a:cubicBezTo>
                    <a:pt x="586" y="4748"/>
                    <a:pt x="806" y="5092"/>
                    <a:pt x="1025" y="5435"/>
                  </a:cubicBezTo>
                  <a:cubicBezTo>
                    <a:pt x="918" y="5616"/>
                    <a:pt x="806" y="5784"/>
                    <a:pt x="710" y="5953"/>
                  </a:cubicBezTo>
                  <a:cubicBezTo>
                    <a:pt x="620" y="6100"/>
                    <a:pt x="541" y="6263"/>
                    <a:pt x="479" y="6432"/>
                  </a:cubicBezTo>
                  <a:lnTo>
                    <a:pt x="215" y="5897"/>
                  </a:lnTo>
                  <a:cubicBezTo>
                    <a:pt x="164" y="5801"/>
                    <a:pt x="1" y="5858"/>
                    <a:pt x="51" y="5959"/>
                  </a:cubicBezTo>
                  <a:cubicBezTo>
                    <a:pt x="169" y="6196"/>
                    <a:pt x="293" y="6432"/>
                    <a:pt x="412" y="6674"/>
                  </a:cubicBezTo>
                  <a:cubicBezTo>
                    <a:pt x="333" y="7023"/>
                    <a:pt x="350" y="7384"/>
                    <a:pt x="581" y="7694"/>
                  </a:cubicBezTo>
                  <a:cubicBezTo>
                    <a:pt x="648" y="7778"/>
                    <a:pt x="783" y="7682"/>
                    <a:pt x="721" y="7592"/>
                  </a:cubicBezTo>
                  <a:cubicBezTo>
                    <a:pt x="530" y="7333"/>
                    <a:pt x="507" y="7040"/>
                    <a:pt x="569" y="6747"/>
                  </a:cubicBezTo>
                  <a:lnTo>
                    <a:pt x="1425" y="6241"/>
                  </a:lnTo>
                  <a:cubicBezTo>
                    <a:pt x="1521" y="6184"/>
                    <a:pt x="1420" y="6049"/>
                    <a:pt x="1330" y="6100"/>
                  </a:cubicBezTo>
                  <a:cubicBezTo>
                    <a:pt x="1099" y="6241"/>
                    <a:pt x="868" y="6376"/>
                    <a:pt x="637" y="6511"/>
                  </a:cubicBezTo>
                  <a:cubicBezTo>
                    <a:pt x="704" y="6308"/>
                    <a:pt x="811" y="6117"/>
                    <a:pt x="913" y="5942"/>
                  </a:cubicBezTo>
                  <a:cubicBezTo>
                    <a:pt x="1003" y="5796"/>
                    <a:pt x="1099" y="5649"/>
                    <a:pt x="1189" y="5497"/>
                  </a:cubicBezTo>
                  <a:cubicBezTo>
                    <a:pt x="1549" y="5221"/>
                    <a:pt x="1915" y="4945"/>
                    <a:pt x="2276" y="4669"/>
                  </a:cubicBezTo>
                  <a:cubicBezTo>
                    <a:pt x="2366" y="4602"/>
                    <a:pt x="2270" y="4467"/>
                    <a:pt x="2180" y="4529"/>
                  </a:cubicBezTo>
                  <a:cubicBezTo>
                    <a:pt x="1915" y="4731"/>
                    <a:pt x="1645" y="4934"/>
                    <a:pt x="1380" y="5137"/>
                  </a:cubicBezTo>
                  <a:cubicBezTo>
                    <a:pt x="1510" y="4861"/>
                    <a:pt x="1589" y="4568"/>
                    <a:pt x="1560" y="4253"/>
                  </a:cubicBezTo>
                  <a:cubicBezTo>
                    <a:pt x="1538" y="4027"/>
                    <a:pt x="1453" y="3808"/>
                    <a:pt x="1363" y="3594"/>
                  </a:cubicBezTo>
                  <a:cubicBezTo>
                    <a:pt x="1425" y="3543"/>
                    <a:pt x="1470" y="3464"/>
                    <a:pt x="1521" y="3402"/>
                  </a:cubicBezTo>
                  <a:cubicBezTo>
                    <a:pt x="1583" y="3312"/>
                    <a:pt x="1645" y="3222"/>
                    <a:pt x="1713" y="3132"/>
                  </a:cubicBezTo>
                  <a:cubicBezTo>
                    <a:pt x="1842" y="2952"/>
                    <a:pt x="1972" y="2772"/>
                    <a:pt x="2107" y="2586"/>
                  </a:cubicBezTo>
                  <a:cubicBezTo>
                    <a:pt x="2169" y="2501"/>
                    <a:pt x="2039" y="2389"/>
                    <a:pt x="1972" y="2479"/>
                  </a:cubicBezTo>
                  <a:cubicBezTo>
                    <a:pt x="1752" y="2783"/>
                    <a:pt x="1538" y="3087"/>
                    <a:pt x="1313" y="3391"/>
                  </a:cubicBezTo>
                  <a:cubicBezTo>
                    <a:pt x="1313" y="3397"/>
                    <a:pt x="1301" y="3414"/>
                    <a:pt x="1296" y="3425"/>
                  </a:cubicBezTo>
                  <a:cubicBezTo>
                    <a:pt x="1194" y="3183"/>
                    <a:pt x="1104" y="2935"/>
                    <a:pt x="1110" y="2665"/>
                  </a:cubicBezTo>
                  <a:cubicBezTo>
                    <a:pt x="1121" y="2349"/>
                    <a:pt x="1301" y="2090"/>
                    <a:pt x="1482" y="1837"/>
                  </a:cubicBezTo>
                  <a:cubicBezTo>
                    <a:pt x="1786" y="1702"/>
                    <a:pt x="2084" y="1566"/>
                    <a:pt x="2388" y="1437"/>
                  </a:cubicBezTo>
                  <a:cubicBezTo>
                    <a:pt x="2490" y="1392"/>
                    <a:pt x="2428" y="1229"/>
                    <a:pt x="2326" y="12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612179" y="1214711"/>
              <a:ext cx="1096778" cy="1329681"/>
            </a:xfrm>
            <a:custGeom>
              <a:rect b="b" l="l" r="r" t="t"/>
              <a:pathLst>
                <a:path extrusionOk="0" h="9580" w="7902">
                  <a:moveTo>
                    <a:pt x="1132" y="3357"/>
                  </a:moveTo>
                  <a:cubicBezTo>
                    <a:pt x="1239" y="3880"/>
                    <a:pt x="924" y="4359"/>
                    <a:pt x="946" y="4877"/>
                  </a:cubicBezTo>
                  <a:cubicBezTo>
                    <a:pt x="974" y="5333"/>
                    <a:pt x="1301" y="5671"/>
                    <a:pt x="1690" y="5857"/>
                  </a:cubicBezTo>
                  <a:cubicBezTo>
                    <a:pt x="2168" y="6093"/>
                    <a:pt x="2720" y="6088"/>
                    <a:pt x="3233" y="6206"/>
                  </a:cubicBezTo>
                  <a:cubicBezTo>
                    <a:pt x="3700" y="6319"/>
                    <a:pt x="4128" y="6550"/>
                    <a:pt x="4314" y="7017"/>
                  </a:cubicBezTo>
                  <a:cubicBezTo>
                    <a:pt x="4404" y="7259"/>
                    <a:pt x="4438" y="7513"/>
                    <a:pt x="4500" y="7760"/>
                  </a:cubicBezTo>
                  <a:cubicBezTo>
                    <a:pt x="4550" y="7986"/>
                    <a:pt x="4629" y="8205"/>
                    <a:pt x="4736" y="8414"/>
                  </a:cubicBezTo>
                  <a:cubicBezTo>
                    <a:pt x="4950" y="8808"/>
                    <a:pt x="5266" y="9151"/>
                    <a:pt x="5666" y="9349"/>
                  </a:cubicBezTo>
                  <a:cubicBezTo>
                    <a:pt x="6065" y="9546"/>
                    <a:pt x="6544" y="9579"/>
                    <a:pt x="6961" y="9439"/>
                  </a:cubicBezTo>
                  <a:cubicBezTo>
                    <a:pt x="7361" y="9303"/>
                    <a:pt x="7682" y="8994"/>
                    <a:pt x="7811" y="8588"/>
                  </a:cubicBezTo>
                  <a:cubicBezTo>
                    <a:pt x="7901" y="8307"/>
                    <a:pt x="7901" y="7991"/>
                    <a:pt x="7794" y="7715"/>
                  </a:cubicBezTo>
                  <a:cubicBezTo>
                    <a:pt x="7637" y="6842"/>
                    <a:pt x="6595" y="6527"/>
                    <a:pt x="5958" y="6032"/>
                  </a:cubicBezTo>
                  <a:cubicBezTo>
                    <a:pt x="5767" y="5891"/>
                    <a:pt x="5592" y="5716"/>
                    <a:pt x="5485" y="5502"/>
                  </a:cubicBezTo>
                  <a:cubicBezTo>
                    <a:pt x="5356" y="5260"/>
                    <a:pt x="5322" y="4984"/>
                    <a:pt x="5322" y="4708"/>
                  </a:cubicBezTo>
                  <a:cubicBezTo>
                    <a:pt x="5328" y="4235"/>
                    <a:pt x="5423" y="3762"/>
                    <a:pt x="5339" y="3283"/>
                  </a:cubicBezTo>
                  <a:cubicBezTo>
                    <a:pt x="5260" y="2872"/>
                    <a:pt x="5040" y="2501"/>
                    <a:pt x="4629" y="2349"/>
                  </a:cubicBezTo>
                  <a:cubicBezTo>
                    <a:pt x="4398" y="2258"/>
                    <a:pt x="4145" y="2242"/>
                    <a:pt x="3903" y="2180"/>
                  </a:cubicBezTo>
                  <a:cubicBezTo>
                    <a:pt x="3666" y="2118"/>
                    <a:pt x="3458" y="2005"/>
                    <a:pt x="3272" y="1847"/>
                  </a:cubicBezTo>
                  <a:cubicBezTo>
                    <a:pt x="2568" y="1250"/>
                    <a:pt x="2191" y="102"/>
                    <a:pt x="1138" y="28"/>
                  </a:cubicBezTo>
                  <a:cubicBezTo>
                    <a:pt x="704" y="0"/>
                    <a:pt x="304" y="214"/>
                    <a:pt x="158" y="631"/>
                  </a:cubicBezTo>
                  <a:cubicBezTo>
                    <a:pt x="0" y="1081"/>
                    <a:pt x="147" y="1554"/>
                    <a:pt x="372" y="1949"/>
                  </a:cubicBezTo>
                  <a:cubicBezTo>
                    <a:pt x="637" y="2405"/>
                    <a:pt x="1020" y="2822"/>
                    <a:pt x="1132" y="33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676997" y="1301459"/>
              <a:ext cx="949792" cy="1185886"/>
            </a:xfrm>
            <a:custGeom>
              <a:rect b="b" l="l" r="r" t="t"/>
              <a:pathLst>
                <a:path extrusionOk="0" h="8544" w="6843">
                  <a:moveTo>
                    <a:pt x="141" y="23"/>
                  </a:moveTo>
                  <a:cubicBezTo>
                    <a:pt x="828" y="152"/>
                    <a:pt x="1437" y="642"/>
                    <a:pt x="1696" y="1296"/>
                  </a:cubicBezTo>
                  <a:cubicBezTo>
                    <a:pt x="1718" y="1346"/>
                    <a:pt x="1735" y="1403"/>
                    <a:pt x="1752" y="1459"/>
                  </a:cubicBezTo>
                  <a:cubicBezTo>
                    <a:pt x="1791" y="1335"/>
                    <a:pt x="1825" y="1211"/>
                    <a:pt x="1865" y="1087"/>
                  </a:cubicBezTo>
                  <a:cubicBezTo>
                    <a:pt x="1882" y="1036"/>
                    <a:pt x="1944" y="1014"/>
                    <a:pt x="1989" y="1031"/>
                  </a:cubicBezTo>
                  <a:cubicBezTo>
                    <a:pt x="2045" y="1048"/>
                    <a:pt x="2067" y="1104"/>
                    <a:pt x="2051" y="1160"/>
                  </a:cubicBezTo>
                  <a:lnTo>
                    <a:pt x="1837" y="1870"/>
                  </a:lnTo>
                  <a:cubicBezTo>
                    <a:pt x="1859" y="2045"/>
                    <a:pt x="1870" y="2213"/>
                    <a:pt x="1882" y="2388"/>
                  </a:cubicBezTo>
                  <a:cubicBezTo>
                    <a:pt x="1910" y="2760"/>
                    <a:pt x="1944" y="3160"/>
                    <a:pt x="2191" y="3458"/>
                  </a:cubicBezTo>
                  <a:cubicBezTo>
                    <a:pt x="2349" y="3650"/>
                    <a:pt x="2569" y="3762"/>
                    <a:pt x="2794" y="3852"/>
                  </a:cubicBezTo>
                  <a:cubicBezTo>
                    <a:pt x="2805" y="3830"/>
                    <a:pt x="2805" y="3790"/>
                    <a:pt x="2811" y="3762"/>
                  </a:cubicBezTo>
                  <a:cubicBezTo>
                    <a:pt x="2811" y="3717"/>
                    <a:pt x="2816" y="3666"/>
                    <a:pt x="2816" y="3616"/>
                  </a:cubicBezTo>
                  <a:lnTo>
                    <a:pt x="2833" y="3289"/>
                  </a:lnTo>
                  <a:cubicBezTo>
                    <a:pt x="2845" y="3075"/>
                    <a:pt x="2861" y="2867"/>
                    <a:pt x="2873" y="2658"/>
                  </a:cubicBezTo>
                  <a:cubicBezTo>
                    <a:pt x="2878" y="2529"/>
                    <a:pt x="3075" y="2546"/>
                    <a:pt x="3070" y="2675"/>
                  </a:cubicBezTo>
                  <a:cubicBezTo>
                    <a:pt x="3053" y="2912"/>
                    <a:pt x="3042" y="3148"/>
                    <a:pt x="3030" y="3390"/>
                  </a:cubicBezTo>
                  <a:cubicBezTo>
                    <a:pt x="3019" y="3509"/>
                    <a:pt x="3013" y="3627"/>
                    <a:pt x="3008" y="3745"/>
                  </a:cubicBezTo>
                  <a:cubicBezTo>
                    <a:pt x="3002" y="3807"/>
                    <a:pt x="2997" y="3869"/>
                    <a:pt x="2974" y="3925"/>
                  </a:cubicBezTo>
                  <a:cubicBezTo>
                    <a:pt x="3008" y="3937"/>
                    <a:pt x="3042" y="3948"/>
                    <a:pt x="3075" y="3959"/>
                  </a:cubicBezTo>
                  <a:cubicBezTo>
                    <a:pt x="3402" y="4072"/>
                    <a:pt x="3746" y="4179"/>
                    <a:pt x="4022" y="4399"/>
                  </a:cubicBezTo>
                  <a:cubicBezTo>
                    <a:pt x="4230" y="4567"/>
                    <a:pt x="4388" y="4770"/>
                    <a:pt x="4511" y="4990"/>
                  </a:cubicBezTo>
                  <a:cubicBezTo>
                    <a:pt x="4523" y="4939"/>
                    <a:pt x="4528" y="4883"/>
                    <a:pt x="4540" y="4832"/>
                  </a:cubicBezTo>
                  <a:cubicBezTo>
                    <a:pt x="4562" y="4725"/>
                    <a:pt x="4579" y="4624"/>
                    <a:pt x="4602" y="4522"/>
                  </a:cubicBezTo>
                  <a:lnTo>
                    <a:pt x="4725" y="3892"/>
                  </a:lnTo>
                  <a:cubicBezTo>
                    <a:pt x="4737" y="3841"/>
                    <a:pt x="4776" y="3802"/>
                    <a:pt x="4832" y="3807"/>
                  </a:cubicBezTo>
                  <a:cubicBezTo>
                    <a:pt x="4883" y="3807"/>
                    <a:pt x="4934" y="3858"/>
                    <a:pt x="4923" y="3914"/>
                  </a:cubicBezTo>
                  <a:lnTo>
                    <a:pt x="4782" y="4607"/>
                  </a:lnTo>
                  <a:cubicBezTo>
                    <a:pt x="4759" y="4731"/>
                    <a:pt x="4737" y="4849"/>
                    <a:pt x="4714" y="4973"/>
                  </a:cubicBezTo>
                  <a:cubicBezTo>
                    <a:pt x="4692" y="5063"/>
                    <a:pt x="4680" y="5164"/>
                    <a:pt x="4635" y="5243"/>
                  </a:cubicBezTo>
                  <a:cubicBezTo>
                    <a:pt x="4793" y="5632"/>
                    <a:pt x="4883" y="6054"/>
                    <a:pt x="4979" y="6448"/>
                  </a:cubicBezTo>
                  <a:cubicBezTo>
                    <a:pt x="5080" y="6871"/>
                    <a:pt x="5199" y="7310"/>
                    <a:pt x="5452" y="7659"/>
                  </a:cubicBezTo>
                  <a:cubicBezTo>
                    <a:pt x="5553" y="7287"/>
                    <a:pt x="5649" y="6910"/>
                    <a:pt x="5750" y="6533"/>
                  </a:cubicBezTo>
                  <a:cubicBezTo>
                    <a:pt x="5779" y="6409"/>
                    <a:pt x="5964" y="6482"/>
                    <a:pt x="5936" y="6600"/>
                  </a:cubicBezTo>
                  <a:cubicBezTo>
                    <a:pt x="5824" y="7017"/>
                    <a:pt x="5717" y="7434"/>
                    <a:pt x="5610" y="7845"/>
                  </a:cubicBezTo>
                  <a:cubicBezTo>
                    <a:pt x="5886" y="8138"/>
                    <a:pt x="6274" y="8329"/>
                    <a:pt x="6685" y="8250"/>
                  </a:cubicBezTo>
                  <a:cubicBezTo>
                    <a:pt x="6809" y="8222"/>
                    <a:pt x="6843" y="8419"/>
                    <a:pt x="6719" y="8442"/>
                  </a:cubicBezTo>
                  <a:cubicBezTo>
                    <a:pt x="6223" y="8543"/>
                    <a:pt x="5790" y="8318"/>
                    <a:pt x="5469" y="7975"/>
                  </a:cubicBezTo>
                  <a:cubicBezTo>
                    <a:pt x="5469" y="7975"/>
                    <a:pt x="5463" y="7975"/>
                    <a:pt x="5463" y="7975"/>
                  </a:cubicBezTo>
                  <a:lnTo>
                    <a:pt x="4343" y="7699"/>
                  </a:lnTo>
                  <a:cubicBezTo>
                    <a:pt x="4292" y="7687"/>
                    <a:pt x="4269" y="7620"/>
                    <a:pt x="4286" y="7575"/>
                  </a:cubicBezTo>
                  <a:cubicBezTo>
                    <a:pt x="4303" y="7518"/>
                    <a:pt x="4359" y="7501"/>
                    <a:pt x="4410" y="7518"/>
                  </a:cubicBezTo>
                  <a:lnTo>
                    <a:pt x="5266" y="7727"/>
                  </a:lnTo>
                  <a:cubicBezTo>
                    <a:pt x="5165" y="7580"/>
                    <a:pt x="5080" y="7417"/>
                    <a:pt x="5013" y="7259"/>
                  </a:cubicBezTo>
                  <a:cubicBezTo>
                    <a:pt x="4776" y="6657"/>
                    <a:pt x="4720" y="5975"/>
                    <a:pt x="4478" y="5373"/>
                  </a:cubicBezTo>
                  <a:cubicBezTo>
                    <a:pt x="4354" y="5412"/>
                    <a:pt x="4207" y="5384"/>
                    <a:pt x="4083" y="5373"/>
                  </a:cubicBezTo>
                  <a:cubicBezTo>
                    <a:pt x="3841" y="5356"/>
                    <a:pt x="3605" y="5339"/>
                    <a:pt x="3368" y="5322"/>
                  </a:cubicBezTo>
                  <a:cubicBezTo>
                    <a:pt x="3239" y="5311"/>
                    <a:pt x="3256" y="5114"/>
                    <a:pt x="3385" y="5125"/>
                  </a:cubicBezTo>
                  <a:lnTo>
                    <a:pt x="4005" y="5170"/>
                  </a:lnTo>
                  <a:cubicBezTo>
                    <a:pt x="4100" y="5176"/>
                    <a:pt x="4202" y="5187"/>
                    <a:pt x="4303" y="5193"/>
                  </a:cubicBezTo>
                  <a:cubicBezTo>
                    <a:pt x="4337" y="5193"/>
                    <a:pt x="4365" y="5193"/>
                    <a:pt x="4393" y="5187"/>
                  </a:cubicBezTo>
                  <a:cubicBezTo>
                    <a:pt x="4348" y="5097"/>
                    <a:pt x="4292" y="5001"/>
                    <a:pt x="4230" y="4911"/>
                  </a:cubicBezTo>
                  <a:cubicBezTo>
                    <a:pt x="4016" y="4601"/>
                    <a:pt x="3717" y="4410"/>
                    <a:pt x="3368" y="4275"/>
                  </a:cubicBezTo>
                  <a:cubicBezTo>
                    <a:pt x="3177" y="4201"/>
                    <a:pt x="2985" y="4139"/>
                    <a:pt x="2794" y="4066"/>
                  </a:cubicBezTo>
                  <a:cubicBezTo>
                    <a:pt x="2743" y="4078"/>
                    <a:pt x="2692" y="4078"/>
                    <a:pt x="2642" y="4078"/>
                  </a:cubicBezTo>
                  <a:cubicBezTo>
                    <a:pt x="2524" y="4072"/>
                    <a:pt x="2400" y="4072"/>
                    <a:pt x="2281" y="4072"/>
                  </a:cubicBezTo>
                  <a:lnTo>
                    <a:pt x="1549" y="4061"/>
                  </a:lnTo>
                  <a:cubicBezTo>
                    <a:pt x="1425" y="4061"/>
                    <a:pt x="1442" y="3864"/>
                    <a:pt x="1572" y="3864"/>
                  </a:cubicBezTo>
                  <a:cubicBezTo>
                    <a:pt x="1786" y="3864"/>
                    <a:pt x="2000" y="3869"/>
                    <a:pt x="2214" y="3875"/>
                  </a:cubicBezTo>
                  <a:cubicBezTo>
                    <a:pt x="2270" y="3875"/>
                    <a:pt x="2326" y="3875"/>
                    <a:pt x="2383" y="3875"/>
                  </a:cubicBezTo>
                  <a:cubicBezTo>
                    <a:pt x="2096" y="3700"/>
                    <a:pt x="1893" y="3436"/>
                    <a:pt x="1791" y="3109"/>
                  </a:cubicBezTo>
                  <a:cubicBezTo>
                    <a:pt x="1679" y="2737"/>
                    <a:pt x="1690" y="2343"/>
                    <a:pt x="1651" y="1960"/>
                  </a:cubicBezTo>
                  <a:cubicBezTo>
                    <a:pt x="1651" y="1954"/>
                    <a:pt x="1651" y="1949"/>
                    <a:pt x="1651" y="1943"/>
                  </a:cubicBezTo>
                  <a:cubicBezTo>
                    <a:pt x="1397" y="1831"/>
                    <a:pt x="1149" y="1712"/>
                    <a:pt x="896" y="1600"/>
                  </a:cubicBezTo>
                  <a:cubicBezTo>
                    <a:pt x="851" y="1577"/>
                    <a:pt x="817" y="1526"/>
                    <a:pt x="840" y="1470"/>
                  </a:cubicBezTo>
                  <a:cubicBezTo>
                    <a:pt x="857" y="1425"/>
                    <a:pt x="919" y="1391"/>
                    <a:pt x="964" y="1414"/>
                  </a:cubicBezTo>
                  <a:cubicBezTo>
                    <a:pt x="1178" y="1510"/>
                    <a:pt x="1397" y="1611"/>
                    <a:pt x="1611" y="1712"/>
                  </a:cubicBezTo>
                  <a:cubicBezTo>
                    <a:pt x="1544" y="1386"/>
                    <a:pt x="1409" y="1093"/>
                    <a:pt x="1183" y="834"/>
                  </a:cubicBezTo>
                  <a:cubicBezTo>
                    <a:pt x="907" y="518"/>
                    <a:pt x="530" y="299"/>
                    <a:pt x="125" y="220"/>
                  </a:cubicBezTo>
                  <a:cubicBezTo>
                    <a:pt x="1" y="197"/>
                    <a:pt x="18" y="0"/>
                    <a:pt x="141" y="2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1213165" y="1098955"/>
              <a:ext cx="706757" cy="1370348"/>
            </a:xfrm>
            <a:custGeom>
              <a:rect b="b" l="l" r="r" t="t"/>
              <a:pathLst>
                <a:path extrusionOk="0" h="9873" w="5092">
                  <a:moveTo>
                    <a:pt x="739" y="4405"/>
                  </a:moveTo>
                  <a:cubicBezTo>
                    <a:pt x="817" y="4641"/>
                    <a:pt x="817" y="4878"/>
                    <a:pt x="767" y="5114"/>
                  </a:cubicBezTo>
                  <a:cubicBezTo>
                    <a:pt x="677" y="5537"/>
                    <a:pt x="468" y="5948"/>
                    <a:pt x="496" y="6392"/>
                  </a:cubicBezTo>
                  <a:cubicBezTo>
                    <a:pt x="525" y="6764"/>
                    <a:pt x="761" y="7046"/>
                    <a:pt x="1060" y="7248"/>
                  </a:cubicBezTo>
                  <a:cubicBezTo>
                    <a:pt x="1347" y="7446"/>
                    <a:pt x="1679" y="7581"/>
                    <a:pt x="1944" y="7817"/>
                  </a:cubicBezTo>
                  <a:cubicBezTo>
                    <a:pt x="2096" y="7952"/>
                    <a:pt x="2203" y="8116"/>
                    <a:pt x="2248" y="8313"/>
                  </a:cubicBezTo>
                  <a:cubicBezTo>
                    <a:pt x="2310" y="8549"/>
                    <a:pt x="2310" y="8797"/>
                    <a:pt x="2377" y="9028"/>
                  </a:cubicBezTo>
                  <a:cubicBezTo>
                    <a:pt x="2496" y="9428"/>
                    <a:pt x="2828" y="9732"/>
                    <a:pt x="3239" y="9811"/>
                  </a:cubicBezTo>
                  <a:cubicBezTo>
                    <a:pt x="3571" y="9873"/>
                    <a:pt x="3920" y="9755"/>
                    <a:pt x="4168" y="9529"/>
                  </a:cubicBezTo>
                  <a:cubicBezTo>
                    <a:pt x="4450" y="9366"/>
                    <a:pt x="4692" y="9129"/>
                    <a:pt x="4838" y="8837"/>
                  </a:cubicBezTo>
                  <a:cubicBezTo>
                    <a:pt x="5047" y="8437"/>
                    <a:pt x="5092" y="7952"/>
                    <a:pt x="4951" y="7524"/>
                  </a:cubicBezTo>
                  <a:cubicBezTo>
                    <a:pt x="4810" y="7080"/>
                    <a:pt x="4439" y="6702"/>
                    <a:pt x="4416" y="6218"/>
                  </a:cubicBezTo>
                  <a:cubicBezTo>
                    <a:pt x="4399" y="5790"/>
                    <a:pt x="4641" y="5390"/>
                    <a:pt x="4776" y="4996"/>
                  </a:cubicBezTo>
                  <a:cubicBezTo>
                    <a:pt x="4912" y="4624"/>
                    <a:pt x="4945" y="4236"/>
                    <a:pt x="4714" y="3892"/>
                  </a:cubicBezTo>
                  <a:cubicBezTo>
                    <a:pt x="4506" y="3571"/>
                    <a:pt x="4163" y="3374"/>
                    <a:pt x="3926" y="3081"/>
                  </a:cubicBezTo>
                  <a:cubicBezTo>
                    <a:pt x="3791" y="2923"/>
                    <a:pt x="3706" y="2743"/>
                    <a:pt x="3690" y="2541"/>
                  </a:cubicBezTo>
                  <a:cubicBezTo>
                    <a:pt x="3673" y="2298"/>
                    <a:pt x="3735" y="2056"/>
                    <a:pt x="3785" y="1825"/>
                  </a:cubicBezTo>
                  <a:cubicBezTo>
                    <a:pt x="3881" y="1392"/>
                    <a:pt x="3943" y="952"/>
                    <a:pt x="3684" y="564"/>
                  </a:cubicBezTo>
                  <a:cubicBezTo>
                    <a:pt x="3470" y="226"/>
                    <a:pt x="3081" y="1"/>
                    <a:pt x="2676" y="12"/>
                  </a:cubicBezTo>
                  <a:cubicBezTo>
                    <a:pt x="2282" y="23"/>
                    <a:pt x="1893" y="249"/>
                    <a:pt x="1685" y="586"/>
                  </a:cubicBezTo>
                  <a:cubicBezTo>
                    <a:pt x="1561" y="789"/>
                    <a:pt x="1527" y="1014"/>
                    <a:pt x="1471" y="1240"/>
                  </a:cubicBezTo>
                  <a:cubicBezTo>
                    <a:pt x="1420" y="1448"/>
                    <a:pt x="1330" y="1623"/>
                    <a:pt x="1161" y="1763"/>
                  </a:cubicBezTo>
                  <a:cubicBezTo>
                    <a:pt x="879" y="2006"/>
                    <a:pt x="491" y="2135"/>
                    <a:pt x="277" y="2456"/>
                  </a:cubicBezTo>
                  <a:cubicBezTo>
                    <a:pt x="1" y="2867"/>
                    <a:pt x="187" y="3368"/>
                    <a:pt x="406" y="3763"/>
                  </a:cubicBezTo>
                  <a:cubicBezTo>
                    <a:pt x="525" y="3971"/>
                    <a:pt x="660" y="4179"/>
                    <a:pt x="739" y="44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1399984" y="1173211"/>
              <a:ext cx="398765" cy="1248484"/>
            </a:xfrm>
            <a:custGeom>
              <a:rect b="b" l="l" r="r" t="t"/>
              <a:pathLst>
                <a:path extrusionOk="0" h="8995" w="2873">
                  <a:moveTo>
                    <a:pt x="187" y="1476"/>
                  </a:moveTo>
                  <a:lnTo>
                    <a:pt x="941" y="1808"/>
                  </a:lnTo>
                  <a:cubicBezTo>
                    <a:pt x="891" y="1730"/>
                    <a:pt x="846" y="1651"/>
                    <a:pt x="806" y="1566"/>
                  </a:cubicBezTo>
                  <a:cubicBezTo>
                    <a:pt x="671" y="1273"/>
                    <a:pt x="637" y="952"/>
                    <a:pt x="761" y="654"/>
                  </a:cubicBezTo>
                  <a:cubicBezTo>
                    <a:pt x="879" y="355"/>
                    <a:pt x="1121" y="113"/>
                    <a:pt x="1426" y="12"/>
                  </a:cubicBezTo>
                  <a:cubicBezTo>
                    <a:pt x="1437" y="6"/>
                    <a:pt x="1448" y="6"/>
                    <a:pt x="1454" y="6"/>
                  </a:cubicBezTo>
                  <a:cubicBezTo>
                    <a:pt x="1465" y="6"/>
                    <a:pt x="1476" y="1"/>
                    <a:pt x="1488" y="1"/>
                  </a:cubicBezTo>
                  <a:cubicBezTo>
                    <a:pt x="1561" y="1"/>
                    <a:pt x="1583" y="68"/>
                    <a:pt x="1566" y="125"/>
                  </a:cubicBezTo>
                  <a:cubicBezTo>
                    <a:pt x="1561" y="153"/>
                    <a:pt x="1544" y="175"/>
                    <a:pt x="1510" y="192"/>
                  </a:cubicBezTo>
                  <a:cubicBezTo>
                    <a:pt x="1510" y="192"/>
                    <a:pt x="1510" y="192"/>
                    <a:pt x="1510" y="192"/>
                  </a:cubicBezTo>
                  <a:cubicBezTo>
                    <a:pt x="1510" y="192"/>
                    <a:pt x="1510" y="192"/>
                    <a:pt x="1510" y="192"/>
                  </a:cubicBezTo>
                  <a:cubicBezTo>
                    <a:pt x="1223" y="288"/>
                    <a:pt x="1003" y="513"/>
                    <a:pt x="919" y="806"/>
                  </a:cubicBezTo>
                  <a:cubicBezTo>
                    <a:pt x="829" y="1093"/>
                    <a:pt x="913" y="1375"/>
                    <a:pt x="1060" y="1628"/>
                  </a:cubicBezTo>
                  <a:cubicBezTo>
                    <a:pt x="1110" y="1713"/>
                    <a:pt x="1161" y="1792"/>
                    <a:pt x="1217" y="1870"/>
                  </a:cubicBezTo>
                  <a:cubicBezTo>
                    <a:pt x="1313" y="1673"/>
                    <a:pt x="1409" y="1476"/>
                    <a:pt x="1504" y="1279"/>
                  </a:cubicBezTo>
                  <a:cubicBezTo>
                    <a:pt x="1561" y="1166"/>
                    <a:pt x="1747" y="1234"/>
                    <a:pt x="1690" y="1352"/>
                  </a:cubicBezTo>
                  <a:lnTo>
                    <a:pt x="1347" y="2056"/>
                  </a:lnTo>
                  <a:cubicBezTo>
                    <a:pt x="1566" y="2372"/>
                    <a:pt x="1780" y="2693"/>
                    <a:pt x="1792" y="3104"/>
                  </a:cubicBezTo>
                  <a:cubicBezTo>
                    <a:pt x="1792" y="3363"/>
                    <a:pt x="1718" y="3605"/>
                    <a:pt x="1628" y="3847"/>
                  </a:cubicBezTo>
                  <a:cubicBezTo>
                    <a:pt x="1679" y="3802"/>
                    <a:pt x="1730" y="3757"/>
                    <a:pt x="1786" y="3712"/>
                  </a:cubicBezTo>
                  <a:cubicBezTo>
                    <a:pt x="1949" y="3565"/>
                    <a:pt x="2118" y="3425"/>
                    <a:pt x="2287" y="3278"/>
                  </a:cubicBezTo>
                  <a:cubicBezTo>
                    <a:pt x="2383" y="3194"/>
                    <a:pt x="2512" y="3346"/>
                    <a:pt x="2417" y="3430"/>
                  </a:cubicBezTo>
                  <a:cubicBezTo>
                    <a:pt x="2225" y="3594"/>
                    <a:pt x="2034" y="3757"/>
                    <a:pt x="1842" y="3920"/>
                  </a:cubicBezTo>
                  <a:cubicBezTo>
                    <a:pt x="1752" y="3999"/>
                    <a:pt x="1662" y="4089"/>
                    <a:pt x="1561" y="4157"/>
                  </a:cubicBezTo>
                  <a:cubicBezTo>
                    <a:pt x="1538" y="4179"/>
                    <a:pt x="1510" y="4191"/>
                    <a:pt x="1488" y="4196"/>
                  </a:cubicBezTo>
                  <a:cubicBezTo>
                    <a:pt x="1392" y="4433"/>
                    <a:pt x="1302" y="4669"/>
                    <a:pt x="1274" y="4917"/>
                  </a:cubicBezTo>
                  <a:cubicBezTo>
                    <a:pt x="1228" y="5339"/>
                    <a:pt x="1375" y="5728"/>
                    <a:pt x="1578" y="6094"/>
                  </a:cubicBezTo>
                  <a:cubicBezTo>
                    <a:pt x="1820" y="5722"/>
                    <a:pt x="2056" y="5351"/>
                    <a:pt x="2298" y="4979"/>
                  </a:cubicBezTo>
                  <a:cubicBezTo>
                    <a:pt x="2366" y="4872"/>
                    <a:pt x="2529" y="4990"/>
                    <a:pt x="2456" y="5097"/>
                  </a:cubicBezTo>
                  <a:cubicBezTo>
                    <a:pt x="2203" y="5491"/>
                    <a:pt x="1944" y="5891"/>
                    <a:pt x="1690" y="6285"/>
                  </a:cubicBezTo>
                  <a:cubicBezTo>
                    <a:pt x="1814" y="6488"/>
                    <a:pt x="1944" y="6685"/>
                    <a:pt x="2056" y="6877"/>
                  </a:cubicBezTo>
                  <a:cubicBezTo>
                    <a:pt x="2158" y="7051"/>
                    <a:pt x="2248" y="7243"/>
                    <a:pt x="2321" y="7440"/>
                  </a:cubicBezTo>
                  <a:cubicBezTo>
                    <a:pt x="2422" y="7232"/>
                    <a:pt x="2529" y="7023"/>
                    <a:pt x="2631" y="6820"/>
                  </a:cubicBezTo>
                  <a:cubicBezTo>
                    <a:pt x="2687" y="6708"/>
                    <a:pt x="2873" y="6775"/>
                    <a:pt x="2817" y="6888"/>
                  </a:cubicBezTo>
                  <a:lnTo>
                    <a:pt x="2400" y="7716"/>
                  </a:lnTo>
                  <a:cubicBezTo>
                    <a:pt x="2496" y="8116"/>
                    <a:pt x="2467" y="8532"/>
                    <a:pt x="2208" y="8893"/>
                  </a:cubicBezTo>
                  <a:cubicBezTo>
                    <a:pt x="2130" y="8994"/>
                    <a:pt x="1966" y="8882"/>
                    <a:pt x="2045" y="8775"/>
                  </a:cubicBezTo>
                  <a:cubicBezTo>
                    <a:pt x="2265" y="8476"/>
                    <a:pt x="2293" y="8138"/>
                    <a:pt x="2220" y="7800"/>
                  </a:cubicBezTo>
                  <a:cubicBezTo>
                    <a:pt x="1887" y="7603"/>
                    <a:pt x="1561" y="7412"/>
                    <a:pt x="1228" y="7215"/>
                  </a:cubicBezTo>
                  <a:cubicBezTo>
                    <a:pt x="1116" y="7153"/>
                    <a:pt x="1234" y="6989"/>
                    <a:pt x="1341" y="7051"/>
                  </a:cubicBezTo>
                  <a:cubicBezTo>
                    <a:pt x="1611" y="7209"/>
                    <a:pt x="1876" y="7367"/>
                    <a:pt x="2141" y="7524"/>
                  </a:cubicBezTo>
                  <a:cubicBezTo>
                    <a:pt x="2056" y="7294"/>
                    <a:pt x="1944" y="7068"/>
                    <a:pt x="1820" y="6871"/>
                  </a:cubicBezTo>
                  <a:cubicBezTo>
                    <a:pt x="1718" y="6702"/>
                    <a:pt x="1606" y="6528"/>
                    <a:pt x="1504" y="6353"/>
                  </a:cubicBezTo>
                  <a:cubicBezTo>
                    <a:pt x="1082" y="6038"/>
                    <a:pt x="665" y="5717"/>
                    <a:pt x="243" y="5401"/>
                  </a:cubicBezTo>
                  <a:cubicBezTo>
                    <a:pt x="142" y="5323"/>
                    <a:pt x="254" y="5159"/>
                    <a:pt x="356" y="5238"/>
                  </a:cubicBezTo>
                  <a:cubicBezTo>
                    <a:pt x="665" y="5469"/>
                    <a:pt x="975" y="5705"/>
                    <a:pt x="1279" y="5936"/>
                  </a:cubicBezTo>
                  <a:cubicBezTo>
                    <a:pt x="1133" y="5615"/>
                    <a:pt x="1037" y="5283"/>
                    <a:pt x="1076" y="4917"/>
                  </a:cubicBezTo>
                  <a:cubicBezTo>
                    <a:pt x="1099" y="4652"/>
                    <a:pt x="1195" y="4405"/>
                    <a:pt x="1302" y="4157"/>
                  </a:cubicBezTo>
                  <a:cubicBezTo>
                    <a:pt x="1228" y="4100"/>
                    <a:pt x="1172" y="4005"/>
                    <a:pt x="1121" y="3932"/>
                  </a:cubicBezTo>
                  <a:cubicBezTo>
                    <a:pt x="1048" y="3830"/>
                    <a:pt x="969" y="3729"/>
                    <a:pt x="896" y="3622"/>
                  </a:cubicBezTo>
                  <a:lnTo>
                    <a:pt x="446" y="2991"/>
                  </a:lnTo>
                  <a:cubicBezTo>
                    <a:pt x="367" y="2890"/>
                    <a:pt x="519" y="2760"/>
                    <a:pt x="592" y="2867"/>
                  </a:cubicBezTo>
                  <a:cubicBezTo>
                    <a:pt x="851" y="3216"/>
                    <a:pt x="1099" y="3571"/>
                    <a:pt x="1358" y="3920"/>
                  </a:cubicBezTo>
                  <a:cubicBezTo>
                    <a:pt x="1364" y="3932"/>
                    <a:pt x="1369" y="3943"/>
                    <a:pt x="1381" y="3960"/>
                  </a:cubicBezTo>
                  <a:cubicBezTo>
                    <a:pt x="1499" y="3678"/>
                    <a:pt x="1600" y="3391"/>
                    <a:pt x="1595" y="3087"/>
                  </a:cubicBezTo>
                  <a:cubicBezTo>
                    <a:pt x="1583" y="2715"/>
                    <a:pt x="1375" y="2417"/>
                    <a:pt x="1161" y="2124"/>
                  </a:cubicBezTo>
                  <a:lnTo>
                    <a:pt x="119" y="1662"/>
                  </a:lnTo>
                  <a:cubicBezTo>
                    <a:pt x="1" y="1606"/>
                    <a:pt x="68" y="1420"/>
                    <a:pt x="187" y="14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469913" y="1954080"/>
              <a:ext cx="1267916" cy="830287"/>
            </a:xfrm>
            <a:custGeom>
              <a:rect b="b" l="l" r="r" t="t"/>
              <a:pathLst>
                <a:path extrusionOk="0" h="5982" w="9135">
                  <a:moveTo>
                    <a:pt x="2912" y="4551"/>
                  </a:moveTo>
                  <a:cubicBezTo>
                    <a:pt x="3154" y="4602"/>
                    <a:pt x="3351" y="4731"/>
                    <a:pt x="3526" y="4900"/>
                  </a:cubicBezTo>
                  <a:cubicBezTo>
                    <a:pt x="3841" y="5199"/>
                    <a:pt x="4077" y="5598"/>
                    <a:pt x="4472" y="5807"/>
                  </a:cubicBezTo>
                  <a:cubicBezTo>
                    <a:pt x="4798" y="5981"/>
                    <a:pt x="5164" y="5931"/>
                    <a:pt x="5491" y="5784"/>
                  </a:cubicBezTo>
                  <a:cubicBezTo>
                    <a:pt x="5812" y="5643"/>
                    <a:pt x="6105" y="5435"/>
                    <a:pt x="6448" y="5334"/>
                  </a:cubicBezTo>
                  <a:cubicBezTo>
                    <a:pt x="6640" y="5283"/>
                    <a:pt x="6837" y="5277"/>
                    <a:pt x="7028" y="5339"/>
                  </a:cubicBezTo>
                  <a:cubicBezTo>
                    <a:pt x="7259" y="5412"/>
                    <a:pt x="7468" y="5548"/>
                    <a:pt x="7704" y="5610"/>
                  </a:cubicBezTo>
                  <a:cubicBezTo>
                    <a:pt x="8098" y="5722"/>
                    <a:pt x="8538" y="5604"/>
                    <a:pt x="8819" y="5300"/>
                  </a:cubicBezTo>
                  <a:cubicBezTo>
                    <a:pt x="9050" y="5046"/>
                    <a:pt x="9135" y="4692"/>
                    <a:pt x="9073" y="4359"/>
                  </a:cubicBezTo>
                  <a:cubicBezTo>
                    <a:pt x="9090" y="4033"/>
                    <a:pt x="9011" y="3706"/>
                    <a:pt x="8847" y="3419"/>
                  </a:cubicBezTo>
                  <a:cubicBezTo>
                    <a:pt x="8617" y="3030"/>
                    <a:pt x="8228" y="2743"/>
                    <a:pt x="7789" y="2631"/>
                  </a:cubicBezTo>
                  <a:cubicBezTo>
                    <a:pt x="7338" y="2512"/>
                    <a:pt x="6826" y="2631"/>
                    <a:pt x="6403" y="2394"/>
                  </a:cubicBezTo>
                  <a:cubicBezTo>
                    <a:pt x="6026" y="2180"/>
                    <a:pt x="5818" y="1763"/>
                    <a:pt x="5559" y="1437"/>
                  </a:cubicBezTo>
                  <a:cubicBezTo>
                    <a:pt x="5311" y="1127"/>
                    <a:pt x="5001" y="890"/>
                    <a:pt x="4584" y="902"/>
                  </a:cubicBezTo>
                  <a:cubicBezTo>
                    <a:pt x="4207" y="913"/>
                    <a:pt x="3858" y="1093"/>
                    <a:pt x="3481" y="1144"/>
                  </a:cubicBezTo>
                  <a:cubicBezTo>
                    <a:pt x="3278" y="1172"/>
                    <a:pt x="3081" y="1149"/>
                    <a:pt x="2901" y="1054"/>
                  </a:cubicBezTo>
                  <a:cubicBezTo>
                    <a:pt x="2687" y="947"/>
                    <a:pt x="2512" y="761"/>
                    <a:pt x="2343" y="598"/>
                  </a:cubicBezTo>
                  <a:cubicBezTo>
                    <a:pt x="2028" y="288"/>
                    <a:pt x="1690" y="1"/>
                    <a:pt x="1217" y="12"/>
                  </a:cubicBezTo>
                  <a:cubicBezTo>
                    <a:pt x="817" y="17"/>
                    <a:pt x="423" y="220"/>
                    <a:pt x="214" y="575"/>
                  </a:cubicBezTo>
                  <a:cubicBezTo>
                    <a:pt x="17" y="919"/>
                    <a:pt x="0" y="1363"/>
                    <a:pt x="175" y="1718"/>
                  </a:cubicBezTo>
                  <a:cubicBezTo>
                    <a:pt x="282" y="1932"/>
                    <a:pt x="456" y="2079"/>
                    <a:pt x="620" y="2248"/>
                  </a:cubicBezTo>
                  <a:cubicBezTo>
                    <a:pt x="766" y="2400"/>
                    <a:pt x="868" y="2569"/>
                    <a:pt x="896" y="2783"/>
                  </a:cubicBezTo>
                  <a:cubicBezTo>
                    <a:pt x="952" y="3154"/>
                    <a:pt x="856" y="3554"/>
                    <a:pt x="1014" y="3903"/>
                  </a:cubicBezTo>
                  <a:cubicBezTo>
                    <a:pt x="1217" y="4354"/>
                    <a:pt x="1746" y="4466"/>
                    <a:pt x="2191" y="4489"/>
                  </a:cubicBezTo>
                  <a:cubicBezTo>
                    <a:pt x="2433" y="4495"/>
                    <a:pt x="2675" y="4495"/>
                    <a:pt x="2912" y="45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559714" y="2045546"/>
              <a:ext cx="1118708" cy="605851"/>
            </a:xfrm>
            <a:custGeom>
              <a:rect b="b" l="l" r="r" t="t"/>
              <a:pathLst>
                <a:path extrusionOk="0" h="4365" w="8060">
                  <a:moveTo>
                    <a:pt x="654" y="1943"/>
                  </a:moveTo>
                  <a:lnTo>
                    <a:pt x="1341" y="1482"/>
                  </a:lnTo>
                  <a:cubicBezTo>
                    <a:pt x="1245" y="1482"/>
                    <a:pt x="1155" y="1482"/>
                    <a:pt x="1060" y="1470"/>
                  </a:cubicBezTo>
                  <a:cubicBezTo>
                    <a:pt x="744" y="1431"/>
                    <a:pt x="457" y="1284"/>
                    <a:pt x="266" y="1020"/>
                  </a:cubicBezTo>
                  <a:cubicBezTo>
                    <a:pt x="80" y="766"/>
                    <a:pt x="1" y="428"/>
                    <a:pt x="74" y="119"/>
                  </a:cubicBezTo>
                  <a:cubicBezTo>
                    <a:pt x="74" y="107"/>
                    <a:pt x="80" y="102"/>
                    <a:pt x="85" y="91"/>
                  </a:cubicBezTo>
                  <a:cubicBezTo>
                    <a:pt x="91" y="79"/>
                    <a:pt x="91" y="74"/>
                    <a:pt x="97" y="62"/>
                  </a:cubicBezTo>
                  <a:cubicBezTo>
                    <a:pt x="136" y="0"/>
                    <a:pt x="209" y="17"/>
                    <a:pt x="243" y="62"/>
                  </a:cubicBezTo>
                  <a:cubicBezTo>
                    <a:pt x="266" y="79"/>
                    <a:pt x="277" y="102"/>
                    <a:pt x="271" y="141"/>
                  </a:cubicBezTo>
                  <a:cubicBezTo>
                    <a:pt x="271" y="141"/>
                    <a:pt x="271" y="141"/>
                    <a:pt x="271" y="141"/>
                  </a:cubicBezTo>
                  <a:lnTo>
                    <a:pt x="271" y="141"/>
                  </a:lnTo>
                  <a:cubicBezTo>
                    <a:pt x="204" y="434"/>
                    <a:pt x="277" y="744"/>
                    <a:pt x="474" y="969"/>
                  </a:cubicBezTo>
                  <a:cubicBezTo>
                    <a:pt x="671" y="1200"/>
                    <a:pt x="958" y="1273"/>
                    <a:pt x="1251" y="1284"/>
                  </a:cubicBezTo>
                  <a:cubicBezTo>
                    <a:pt x="1347" y="1290"/>
                    <a:pt x="1443" y="1284"/>
                    <a:pt x="1538" y="1284"/>
                  </a:cubicBezTo>
                  <a:cubicBezTo>
                    <a:pt x="1426" y="1099"/>
                    <a:pt x="1307" y="907"/>
                    <a:pt x="1195" y="721"/>
                  </a:cubicBezTo>
                  <a:cubicBezTo>
                    <a:pt x="1127" y="614"/>
                    <a:pt x="1279" y="496"/>
                    <a:pt x="1347" y="603"/>
                  </a:cubicBezTo>
                  <a:lnTo>
                    <a:pt x="1764" y="1273"/>
                  </a:lnTo>
                  <a:cubicBezTo>
                    <a:pt x="2152" y="1251"/>
                    <a:pt x="2535" y="1239"/>
                    <a:pt x="2884" y="1448"/>
                  </a:cubicBezTo>
                  <a:cubicBezTo>
                    <a:pt x="3109" y="1583"/>
                    <a:pt x="3278" y="1774"/>
                    <a:pt x="3430" y="1977"/>
                  </a:cubicBezTo>
                  <a:cubicBezTo>
                    <a:pt x="3419" y="1910"/>
                    <a:pt x="3408" y="1842"/>
                    <a:pt x="3402" y="1780"/>
                  </a:cubicBezTo>
                  <a:cubicBezTo>
                    <a:pt x="3369" y="1560"/>
                    <a:pt x="3335" y="1341"/>
                    <a:pt x="3301" y="1121"/>
                  </a:cubicBezTo>
                  <a:cubicBezTo>
                    <a:pt x="3284" y="992"/>
                    <a:pt x="3476" y="969"/>
                    <a:pt x="3498" y="1093"/>
                  </a:cubicBezTo>
                  <a:cubicBezTo>
                    <a:pt x="3532" y="1341"/>
                    <a:pt x="3571" y="1589"/>
                    <a:pt x="3611" y="1836"/>
                  </a:cubicBezTo>
                  <a:cubicBezTo>
                    <a:pt x="3628" y="1960"/>
                    <a:pt x="3656" y="2079"/>
                    <a:pt x="3661" y="2202"/>
                  </a:cubicBezTo>
                  <a:cubicBezTo>
                    <a:pt x="3667" y="2231"/>
                    <a:pt x="3661" y="2259"/>
                    <a:pt x="3656" y="2287"/>
                  </a:cubicBezTo>
                  <a:cubicBezTo>
                    <a:pt x="3802" y="2495"/>
                    <a:pt x="3954" y="2692"/>
                    <a:pt x="4151" y="2850"/>
                  </a:cubicBezTo>
                  <a:cubicBezTo>
                    <a:pt x="4484" y="3115"/>
                    <a:pt x="4895" y="3194"/>
                    <a:pt x="5311" y="3216"/>
                  </a:cubicBezTo>
                  <a:cubicBezTo>
                    <a:pt x="5126" y="2816"/>
                    <a:pt x="4934" y="2416"/>
                    <a:pt x="4748" y="2017"/>
                  </a:cubicBezTo>
                  <a:cubicBezTo>
                    <a:pt x="4692" y="1904"/>
                    <a:pt x="4878" y="1825"/>
                    <a:pt x="4928" y="1943"/>
                  </a:cubicBezTo>
                  <a:cubicBezTo>
                    <a:pt x="5131" y="2366"/>
                    <a:pt x="5334" y="2794"/>
                    <a:pt x="5531" y="3222"/>
                  </a:cubicBezTo>
                  <a:cubicBezTo>
                    <a:pt x="5768" y="3227"/>
                    <a:pt x="6004" y="3222"/>
                    <a:pt x="6229" y="3227"/>
                  </a:cubicBezTo>
                  <a:cubicBezTo>
                    <a:pt x="6432" y="3233"/>
                    <a:pt x="6640" y="3256"/>
                    <a:pt x="6843" y="3301"/>
                  </a:cubicBezTo>
                  <a:lnTo>
                    <a:pt x="6483" y="2709"/>
                  </a:lnTo>
                  <a:cubicBezTo>
                    <a:pt x="6415" y="2602"/>
                    <a:pt x="6573" y="2478"/>
                    <a:pt x="6640" y="2585"/>
                  </a:cubicBezTo>
                  <a:cubicBezTo>
                    <a:pt x="6798" y="2850"/>
                    <a:pt x="6961" y="3115"/>
                    <a:pt x="7119" y="3379"/>
                  </a:cubicBezTo>
                  <a:cubicBezTo>
                    <a:pt x="7513" y="3515"/>
                    <a:pt x="7851" y="3757"/>
                    <a:pt x="8015" y="4168"/>
                  </a:cubicBezTo>
                  <a:cubicBezTo>
                    <a:pt x="8060" y="4286"/>
                    <a:pt x="7879" y="4365"/>
                    <a:pt x="7834" y="4247"/>
                  </a:cubicBezTo>
                  <a:cubicBezTo>
                    <a:pt x="7694" y="3898"/>
                    <a:pt x="7423" y="3695"/>
                    <a:pt x="7097" y="3577"/>
                  </a:cubicBezTo>
                  <a:cubicBezTo>
                    <a:pt x="6759" y="3751"/>
                    <a:pt x="6415" y="3931"/>
                    <a:pt x="6077" y="4106"/>
                  </a:cubicBezTo>
                  <a:cubicBezTo>
                    <a:pt x="5965" y="4168"/>
                    <a:pt x="5886" y="3982"/>
                    <a:pt x="5998" y="3926"/>
                  </a:cubicBezTo>
                  <a:cubicBezTo>
                    <a:pt x="6274" y="3785"/>
                    <a:pt x="6550" y="3638"/>
                    <a:pt x="6821" y="3498"/>
                  </a:cubicBezTo>
                  <a:cubicBezTo>
                    <a:pt x="6579" y="3441"/>
                    <a:pt x="6331" y="3424"/>
                    <a:pt x="6100" y="3419"/>
                  </a:cubicBezTo>
                  <a:cubicBezTo>
                    <a:pt x="5897" y="3419"/>
                    <a:pt x="5694" y="3419"/>
                    <a:pt x="5492" y="3413"/>
                  </a:cubicBezTo>
                  <a:cubicBezTo>
                    <a:pt x="4996" y="3605"/>
                    <a:pt x="4506" y="3791"/>
                    <a:pt x="4016" y="3976"/>
                  </a:cubicBezTo>
                  <a:cubicBezTo>
                    <a:pt x="3898" y="4021"/>
                    <a:pt x="3819" y="3841"/>
                    <a:pt x="3937" y="3796"/>
                  </a:cubicBezTo>
                  <a:cubicBezTo>
                    <a:pt x="4298" y="3661"/>
                    <a:pt x="4658" y="3520"/>
                    <a:pt x="5019" y="3385"/>
                  </a:cubicBezTo>
                  <a:cubicBezTo>
                    <a:pt x="4669" y="3340"/>
                    <a:pt x="4337" y="3244"/>
                    <a:pt x="4050" y="3019"/>
                  </a:cubicBezTo>
                  <a:cubicBezTo>
                    <a:pt x="3836" y="2856"/>
                    <a:pt x="3678" y="2642"/>
                    <a:pt x="3521" y="2422"/>
                  </a:cubicBezTo>
                  <a:cubicBezTo>
                    <a:pt x="3430" y="2456"/>
                    <a:pt x="3329" y="2450"/>
                    <a:pt x="3233" y="2456"/>
                  </a:cubicBezTo>
                  <a:lnTo>
                    <a:pt x="2856" y="2484"/>
                  </a:lnTo>
                  <a:cubicBezTo>
                    <a:pt x="2597" y="2501"/>
                    <a:pt x="2338" y="2518"/>
                    <a:pt x="2079" y="2535"/>
                  </a:cubicBezTo>
                  <a:cubicBezTo>
                    <a:pt x="1955" y="2540"/>
                    <a:pt x="1927" y="2343"/>
                    <a:pt x="2051" y="2338"/>
                  </a:cubicBezTo>
                  <a:cubicBezTo>
                    <a:pt x="2484" y="2309"/>
                    <a:pt x="2918" y="2281"/>
                    <a:pt x="3352" y="2253"/>
                  </a:cubicBezTo>
                  <a:cubicBezTo>
                    <a:pt x="3363" y="2253"/>
                    <a:pt x="3380" y="2253"/>
                    <a:pt x="3397" y="2253"/>
                  </a:cubicBezTo>
                  <a:cubicBezTo>
                    <a:pt x="3222" y="2000"/>
                    <a:pt x="3031" y="1763"/>
                    <a:pt x="2766" y="1605"/>
                  </a:cubicBezTo>
                  <a:cubicBezTo>
                    <a:pt x="2451" y="1420"/>
                    <a:pt x="2085" y="1437"/>
                    <a:pt x="1724" y="1459"/>
                  </a:cubicBezTo>
                  <a:cubicBezTo>
                    <a:pt x="1409" y="1673"/>
                    <a:pt x="1093" y="1887"/>
                    <a:pt x="778" y="2101"/>
                  </a:cubicBezTo>
                  <a:cubicBezTo>
                    <a:pt x="671" y="2174"/>
                    <a:pt x="553" y="2017"/>
                    <a:pt x="654" y="19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1246892" y="1958799"/>
              <a:ext cx="2947644" cy="2107363"/>
            </a:xfrm>
            <a:custGeom>
              <a:rect b="b" l="l" r="r" t="t"/>
              <a:pathLst>
                <a:path extrusionOk="0" h="15183" w="21237">
                  <a:moveTo>
                    <a:pt x="21237" y="15183"/>
                  </a:moveTo>
                  <a:lnTo>
                    <a:pt x="0" y="15183"/>
                  </a:lnTo>
                  <a:lnTo>
                    <a:pt x="0" y="0"/>
                  </a:lnTo>
                  <a:lnTo>
                    <a:pt x="21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1320315" y="1959631"/>
              <a:ext cx="2874219" cy="2106530"/>
            </a:xfrm>
            <a:custGeom>
              <a:rect b="b" l="l" r="r" t="t"/>
              <a:pathLst>
                <a:path extrusionOk="0" h="15177" w="20708">
                  <a:moveTo>
                    <a:pt x="20708" y="15177"/>
                  </a:moveTo>
                  <a:lnTo>
                    <a:pt x="0" y="15177"/>
                  </a:lnTo>
                  <a:lnTo>
                    <a:pt x="0" y="0"/>
                  </a:lnTo>
                  <a:lnTo>
                    <a:pt x="207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1370282" y="2072889"/>
              <a:ext cx="2774286" cy="1931646"/>
            </a:xfrm>
            <a:custGeom>
              <a:rect b="b" l="l" r="r" t="t"/>
              <a:pathLst>
                <a:path extrusionOk="0" h="13917" w="19988">
                  <a:moveTo>
                    <a:pt x="19987" y="13916"/>
                  </a:moveTo>
                  <a:lnTo>
                    <a:pt x="1" y="13916"/>
                  </a:lnTo>
                  <a:lnTo>
                    <a:pt x="1" y="1"/>
                  </a:lnTo>
                  <a:lnTo>
                    <a:pt x="199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2112840" y="4066005"/>
              <a:ext cx="1727613" cy="515355"/>
            </a:xfrm>
            <a:custGeom>
              <a:rect b="b" l="l" r="r" t="t"/>
              <a:pathLst>
                <a:path extrusionOk="0" h="3713" w="12447">
                  <a:moveTo>
                    <a:pt x="1043" y="1"/>
                  </a:moveTo>
                  <a:cubicBezTo>
                    <a:pt x="1043" y="1"/>
                    <a:pt x="1" y="575"/>
                    <a:pt x="1" y="3712"/>
                  </a:cubicBezTo>
                  <a:lnTo>
                    <a:pt x="12446" y="3712"/>
                  </a:lnTo>
                  <a:lnTo>
                    <a:pt x="12446" y="2800"/>
                  </a:lnTo>
                  <a:lnTo>
                    <a:pt x="5666" y="2800"/>
                  </a:lnTo>
                  <a:cubicBezTo>
                    <a:pt x="5666" y="2800"/>
                    <a:pt x="5469" y="1448"/>
                    <a:pt x="6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2128524" y="4066005"/>
              <a:ext cx="885667" cy="287866"/>
            </a:xfrm>
            <a:custGeom>
              <a:rect b="b" l="l" r="r" t="t"/>
              <a:pathLst>
                <a:path extrusionOk="0" h="2074" w="6381">
                  <a:moveTo>
                    <a:pt x="6381" y="1"/>
                  </a:moveTo>
                  <a:lnTo>
                    <a:pt x="0" y="2073"/>
                  </a:lnTo>
                  <a:cubicBezTo>
                    <a:pt x="0" y="2073"/>
                    <a:pt x="192" y="536"/>
                    <a:pt x="9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2115199" y="4454496"/>
              <a:ext cx="1725254" cy="36087"/>
            </a:xfrm>
            <a:custGeom>
              <a:rect b="b" l="l" r="r" t="t"/>
              <a:pathLst>
                <a:path extrusionOk="0" h="260" w="12430">
                  <a:moveTo>
                    <a:pt x="1" y="260"/>
                  </a:moveTo>
                  <a:lnTo>
                    <a:pt x="12429" y="260"/>
                  </a:lnTo>
                  <a:lnTo>
                    <a:pt x="1242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2664692" y="1979063"/>
              <a:ext cx="78282" cy="77588"/>
            </a:xfrm>
            <a:custGeom>
              <a:rect b="b" l="l" r="r" t="t"/>
              <a:pathLst>
                <a:path extrusionOk="0" h="559" w="564">
                  <a:moveTo>
                    <a:pt x="564" y="282"/>
                  </a:moveTo>
                  <a:cubicBezTo>
                    <a:pt x="564" y="434"/>
                    <a:pt x="440" y="558"/>
                    <a:pt x="282" y="558"/>
                  </a:cubicBezTo>
                  <a:cubicBezTo>
                    <a:pt x="130" y="558"/>
                    <a:pt x="1" y="434"/>
                    <a:pt x="1" y="282"/>
                  </a:cubicBezTo>
                  <a:cubicBezTo>
                    <a:pt x="1" y="125"/>
                    <a:pt x="130" y="1"/>
                    <a:pt x="282" y="1"/>
                  </a:cubicBezTo>
                  <a:cubicBezTo>
                    <a:pt x="440" y="1"/>
                    <a:pt x="564" y="125"/>
                    <a:pt x="564" y="282"/>
                  </a:cubicBezTo>
                  <a:close/>
                </a:path>
              </a:pathLst>
            </a:custGeom>
            <a:solidFill>
              <a:srgbClr val="8E8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1481319" y="2258182"/>
              <a:ext cx="583227" cy="518270"/>
            </a:xfrm>
            <a:custGeom>
              <a:rect b="b" l="l" r="r" t="t"/>
              <a:pathLst>
                <a:path extrusionOk="0" h="3734" w="4202">
                  <a:moveTo>
                    <a:pt x="4202" y="0"/>
                  </a:moveTo>
                  <a:lnTo>
                    <a:pt x="4202" y="3734"/>
                  </a:lnTo>
                  <a:lnTo>
                    <a:pt x="0" y="3734"/>
                  </a:lnTo>
                  <a:lnTo>
                    <a:pt x="0" y="648"/>
                  </a:lnTo>
                  <a:lnTo>
                    <a:pt x="1639" y="648"/>
                  </a:lnTo>
                  <a:lnTo>
                    <a:pt x="1791" y="0"/>
                  </a:lnTo>
                  <a:close/>
                </a:path>
              </a:pathLst>
            </a:custGeom>
            <a:solidFill>
              <a:srgbClr val="DFAF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1481319" y="2347984"/>
              <a:ext cx="645825" cy="428468"/>
            </a:xfrm>
            <a:custGeom>
              <a:rect b="b" l="l" r="r" t="t"/>
              <a:pathLst>
                <a:path extrusionOk="0" h="3087" w="4653">
                  <a:moveTo>
                    <a:pt x="4202" y="3087"/>
                  </a:moveTo>
                  <a:lnTo>
                    <a:pt x="0" y="3087"/>
                  </a:lnTo>
                  <a:lnTo>
                    <a:pt x="451" y="1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1481319" y="2831134"/>
              <a:ext cx="583227" cy="518270"/>
            </a:xfrm>
            <a:custGeom>
              <a:rect b="b" l="l" r="r" t="t"/>
              <a:pathLst>
                <a:path extrusionOk="0" h="3734" w="4202">
                  <a:moveTo>
                    <a:pt x="4202" y="0"/>
                  </a:moveTo>
                  <a:lnTo>
                    <a:pt x="4202" y="3734"/>
                  </a:lnTo>
                  <a:lnTo>
                    <a:pt x="0" y="3734"/>
                  </a:lnTo>
                  <a:lnTo>
                    <a:pt x="0" y="648"/>
                  </a:lnTo>
                  <a:lnTo>
                    <a:pt x="1639" y="648"/>
                  </a:lnTo>
                  <a:lnTo>
                    <a:pt x="1791" y="0"/>
                  </a:lnTo>
                  <a:close/>
                </a:path>
              </a:pathLst>
            </a:custGeom>
            <a:solidFill>
              <a:srgbClr val="DFAF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1481319" y="2920935"/>
              <a:ext cx="645825" cy="428468"/>
            </a:xfrm>
            <a:custGeom>
              <a:rect b="b" l="l" r="r" t="t"/>
              <a:pathLst>
                <a:path extrusionOk="0" h="3087" w="4653">
                  <a:moveTo>
                    <a:pt x="4202" y="3087"/>
                  </a:moveTo>
                  <a:lnTo>
                    <a:pt x="0" y="3087"/>
                  </a:lnTo>
                  <a:lnTo>
                    <a:pt x="451" y="1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1500056" y="3424350"/>
              <a:ext cx="583227" cy="518409"/>
            </a:xfrm>
            <a:custGeom>
              <a:rect b="b" l="l" r="r" t="t"/>
              <a:pathLst>
                <a:path extrusionOk="0" h="3735" w="4202">
                  <a:moveTo>
                    <a:pt x="4202" y="1"/>
                  </a:moveTo>
                  <a:lnTo>
                    <a:pt x="4202" y="3734"/>
                  </a:lnTo>
                  <a:lnTo>
                    <a:pt x="1" y="3734"/>
                  </a:lnTo>
                  <a:lnTo>
                    <a:pt x="1" y="648"/>
                  </a:lnTo>
                  <a:lnTo>
                    <a:pt x="1634" y="648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rgbClr val="DFAF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1500056" y="3514290"/>
              <a:ext cx="645825" cy="428468"/>
            </a:xfrm>
            <a:custGeom>
              <a:rect b="b" l="l" r="r" t="t"/>
              <a:pathLst>
                <a:path extrusionOk="0" h="3087" w="4653">
                  <a:moveTo>
                    <a:pt x="4202" y="3086"/>
                  </a:moveTo>
                  <a:lnTo>
                    <a:pt x="1" y="3086"/>
                  </a:lnTo>
                  <a:lnTo>
                    <a:pt x="451" y="0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2382520" y="3358699"/>
              <a:ext cx="356571" cy="530068"/>
            </a:xfrm>
            <a:custGeom>
              <a:rect b="b" l="l" r="r" t="t"/>
              <a:pathLst>
                <a:path extrusionOk="0" h="3819" w="2569">
                  <a:moveTo>
                    <a:pt x="2569" y="3819"/>
                  </a:moveTo>
                  <a:lnTo>
                    <a:pt x="1" y="3819"/>
                  </a:lnTo>
                  <a:lnTo>
                    <a:pt x="1" y="0"/>
                  </a:lnTo>
                  <a:lnTo>
                    <a:pt x="25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2414582" y="3330523"/>
              <a:ext cx="357404" cy="530068"/>
            </a:xfrm>
            <a:custGeom>
              <a:rect b="b" l="l" r="r" t="t"/>
              <a:pathLst>
                <a:path extrusionOk="0" h="3819" w="2575">
                  <a:moveTo>
                    <a:pt x="2574" y="3819"/>
                  </a:moveTo>
                  <a:lnTo>
                    <a:pt x="1" y="3819"/>
                  </a:lnTo>
                  <a:lnTo>
                    <a:pt x="1" y="1"/>
                  </a:lnTo>
                  <a:lnTo>
                    <a:pt x="257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2456082" y="3295408"/>
              <a:ext cx="357265" cy="530901"/>
            </a:xfrm>
            <a:custGeom>
              <a:rect b="b" l="l" r="r" t="t"/>
              <a:pathLst>
                <a:path extrusionOk="0" h="3825" w="2574">
                  <a:moveTo>
                    <a:pt x="2574" y="3824"/>
                  </a:moveTo>
                  <a:lnTo>
                    <a:pt x="0" y="3824"/>
                  </a:lnTo>
                  <a:lnTo>
                    <a:pt x="0" y="0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2494251" y="3385209"/>
              <a:ext cx="285507" cy="25955"/>
            </a:xfrm>
            <a:custGeom>
              <a:rect b="b" l="l" r="r" t="t"/>
              <a:pathLst>
                <a:path extrusionOk="0" h="187" w="2057">
                  <a:moveTo>
                    <a:pt x="1921" y="1"/>
                  </a:moveTo>
                  <a:lnTo>
                    <a:pt x="119" y="1"/>
                  </a:lnTo>
                  <a:cubicBezTo>
                    <a:pt x="1" y="1"/>
                    <a:pt x="18" y="187"/>
                    <a:pt x="136" y="187"/>
                  </a:cubicBezTo>
                  <a:lnTo>
                    <a:pt x="1938" y="187"/>
                  </a:lnTo>
                  <a:cubicBezTo>
                    <a:pt x="2056" y="187"/>
                    <a:pt x="2040" y="1"/>
                    <a:pt x="1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2494251" y="3454885"/>
              <a:ext cx="285507" cy="25816"/>
            </a:xfrm>
            <a:custGeom>
              <a:rect b="b" l="l" r="r" t="t"/>
              <a:pathLst>
                <a:path extrusionOk="0" h="186" w="2057">
                  <a:moveTo>
                    <a:pt x="1921" y="0"/>
                  </a:moveTo>
                  <a:lnTo>
                    <a:pt x="119" y="0"/>
                  </a:lnTo>
                  <a:cubicBezTo>
                    <a:pt x="1" y="0"/>
                    <a:pt x="18" y="186"/>
                    <a:pt x="136" y="186"/>
                  </a:cubicBezTo>
                  <a:lnTo>
                    <a:pt x="1938" y="186"/>
                  </a:lnTo>
                  <a:cubicBezTo>
                    <a:pt x="2056" y="186"/>
                    <a:pt x="2040" y="0"/>
                    <a:pt x="19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2494251" y="3523589"/>
              <a:ext cx="285507" cy="25955"/>
            </a:xfrm>
            <a:custGeom>
              <a:rect b="b" l="l" r="r" t="t"/>
              <a:pathLst>
                <a:path extrusionOk="0" h="187" w="2057">
                  <a:moveTo>
                    <a:pt x="1921" y="1"/>
                  </a:moveTo>
                  <a:lnTo>
                    <a:pt x="119" y="1"/>
                  </a:lnTo>
                  <a:cubicBezTo>
                    <a:pt x="1" y="1"/>
                    <a:pt x="18" y="187"/>
                    <a:pt x="136" y="187"/>
                  </a:cubicBezTo>
                  <a:lnTo>
                    <a:pt x="1938" y="187"/>
                  </a:lnTo>
                  <a:cubicBezTo>
                    <a:pt x="2056" y="187"/>
                    <a:pt x="2040" y="1"/>
                    <a:pt x="1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2494251" y="3593126"/>
              <a:ext cx="285507" cy="25955"/>
            </a:xfrm>
            <a:custGeom>
              <a:rect b="b" l="l" r="r" t="t"/>
              <a:pathLst>
                <a:path extrusionOk="0" h="187" w="2057">
                  <a:moveTo>
                    <a:pt x="1921" y="1"/>
                  </a:moveTo>
                  <a:lnTo>
                    <a:pt x="119" y="1"/>
                  </a:lnTo>
                  <a:cubicBezTo>
                    <a:pt x="1" y="1"/>
                    <a:pt x="18" y="187"/>
                    <a:pt x="136" y="187"/>
                  </a:cubicBezTo>
                  <a:lnTo>
                    <a:pt x="1938" y="187"/>
                  </a:lnTo>
                  <a:cubicBezTo>
                    <a:pt x="2056" y="187"/>
                    <a:pt x="2040" y="1"/>
                    <a:pt x="1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2495916" y="3652531"/>
              <a:ext cx="286201" cy="25955"/>
            </a:xfrm>
            <a:custGeom>
              <a:rect b="b" l="l" r="r" t="t"/>
              <a:pathLst>
                <a:path extrusionOk="0" h="187" w="2062">
                  <a:moveTo>
                    <a:pt x="1921" y="1"/>
                  </a:moveTo>
                  <a:lnTo>
                    <a:pt x="124" y="1"/>
                  </a:lnTo>
                  <a:cubicBezTo>
                    <a:pt x="0" y="1"/>
                    <a:pt x="17" y="187"/>
                    <a:pt x="135" y="187"/>
                  </a:cubicBezTo>
                  <a:lnTo>
                    <a:pt x="1937" y="187"/>
                  </a:lnTo>
                  <a:cubicBezTo>
                    <a:pt x="2061" y="187"/>
                    <a:pt x="2044" y="1"/>
                    <a:pt x="1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2505215" y="3722207"/>
              <a:ext cx="286201" cy="25816"/>
            </a:xfrm>
            <a:custGeom>
              <a:rect b="b" l="l" r="r" t="t"/>
              <a:pathLst>
                <a:path extrusionOk="0" h="186" w="2062">
                  <a:moveTo>
                    <a:pt x="1921" y="0"/>
                  </a:moveTo>
                  <a:lnTo>
                    <a:pt x="125" y="0"/>
                  </a:lnTo>
                  <a:cubicBezTo>
                    <a:pt x="1" y="0"/>
                    <a:pt x="18" y="186"/>
                    <a:pt x="142" y="186"/>
                  </a:cubicBezTo>
                  <a:lnTo>
                    <a:pt x="1938" y="186"/>
                  </a:lnTo>
                  <a:cubicBezTo>
                    <a:pt x="2062" y="186"/>
                    <a:pt x="2045" y="0"/>
                    <a:pt x="19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" name="Google Shape;91;p14"/>
            <p:cNvGrpSpPr/>
            <p:nvPr/>
          </p:nvGrpSpPr>
          <p:grpSpPr>
            <a:xfrm>
              <a:off x="2935899" y="3295408"/>
              <a:ext cx="430827" cy="593359"/>
              <a:chOff x="2935899" y="3295408"/>
              <a:chExt cx="430827" cy="593359"/>
            </a:xfrm>
          </p:grpSpPr>
          <p:sp>
            <p:nvSpPr>
              <p:cNvPr id="92" name="Google Shape;92;p14"/>
              <p:cNvSpPr/>
              <p:nvPr/>
            </p:nvSpPr>
            <p:spPr>
              <a:xfrm>
                <a:off x="2935899" y="3358699"/>
                <a:ext cx="357404" cy="530068"/>
              </a:xfrm>
              <a:custGeom>
                <a:rect b="b" l="l" r="r" t="t"/>
                <a:pathLst>
                  <a:path extrusionOk="0" h="3819" w="2575">
                    <a:moveTo>
                      <a:pt x="2574" y="3819"/>
                    </a:moveTo>
                    <a:lnTo>
                      <a:pt x="1" y="3819"/>
                    </a:lnTo>
                    <a:lnTo>
                      <a:pt x="1" y="0"/>
                    </a:lnTo>
                    <a:lnTo>
                      <a:pt x="25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14"/>
              <p:cNvSpPr/>
              <p:nvPr/>
            </p:nvSpPr>
            <p:spPr>
              <a:xfrm>
                <a:off x="2967961" y="3330523"/>
                <a:ext cx="357404" cy="530068"/>
              </a:xfrm>
              <a:custGeom>
                <a:rect b="b" l="l" r="r" t="t"/>
                <a:pathLst>
                  <a:path extrusionOk="0" h="3819" w="2575">
                    <a:moveTo>
                      <a:pt x="2574" y="3819"/>
                    </a:moveTo>
                    <a:lnTo>
                      <a:pt x="1" y="3819"/>
                    </a:lnTo>
                    <a:lnTo>
                      <a:pt x="1" y="1"/>
                    </a:lnTo>
                    <a:lnTo>
                      <a:pt x="2574" y="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14"/>
              <p:cNvSpPr/>
              <p:nvPr/>
            </p:nvSpPr>
            <p:spPr>
              <a:xfrm>
                <a:off x="3010155" y="3295408"/>
                <a:ext cx="356571" cy="530901"/>
              </a:xfrm>
              <a:custGeom>
                <a:rect b="b" l="l" r="r" t="t"/>
                <a:pathLst>
                  <a:path extrusionOk="0" h="3825" w="2569">
                    <a:moveTo>
                      <a:pt x="2569" y="3824"/>
                    </a:moveTo>
                    <a:lnTo>
                      <a:pt x="1" y="3824"/>
                    </a:lnTo>
                    <a:lnTo>
                      <a:pt x="1" y="0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14"/>
              <p:cNvSpPr/>
              <p:nvPr/>
            </p:nvSpPr>
            <p:spPr>
              <a:xfrm>
                <a:off x="3047768" y="3385209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14"/>
              <p:cNvSpPr/>
              <p:nvPr/>
            </p:nvSpPr>
            <p:spPr>
              <a:xfrm>
                <a:off x="3047768" y="3454885"/>
                <a:ext cx="285368" cy="25816"/>
              </a:xfrm>
              <a:custGeom>
                <a:rect b="b" l="l" r="r" t="t"/>
                <a:pathLst>
                  <a:path extrusionOk="0" h="186" w="2056">
                    <a:moveTo>
                      <a:pt x="1920" y="0"/>
                    </a:moveTo>
                    <a:lnTo>
                      <a:pt x="118" y="0"/>
                    </a:lnTo>
                    <a:cubicBezTo>
                      <a:pt x="0" y="0"/>
                      <a:pt x="17" y="186"/>
                      <a:pt x="135" y="186"/>
                    </a:cubicBezTo>
                    <a:lnTo>
                      <a:pt x="1937" y="186"/>
                    </a:lnTo>
                    <a:cubicBezTo>
                      <a:pt x="2056" y="186"/>
                      <a:pt x="2039" y="0"/>
                      <a:pt x="19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14"/>
              <p:cNvSpPr/>
              <p:nvPr/>
            </p:nvSpPr>
            <p:spPr>
              <a:xfrm>
                <a:off x="3047768" y="3523589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14"/>
              <p:cNvSpPr/>
              <p:nvPr/>
            </p:nvSpPr>
            <p:spPr>
              <a:xfrm>
                <a:off x="3047768" y="3593126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14"/>
              <p:cNvSpPr/>
              <p:nvPr/>
            </p:nvSpPr>
            <p:spPr>
              <a:xfrm>
                <a:off x="3049295" y="3652531"/>
                <a:ext cx="286201" cy="25955"/>
              </a:xfrm>
              <a:custGeom>
                <a:rect b="b" l="l" r="r" t="t"/>
                <a:pathLst>
                  <a:path extrusionOk="0" h="187" w="2062">
                    <a:moveTo>
                      <a:pt x="1926" y="1"/>
                    </a:moveTo>
                    <a:lnTo>
                      <a:pt x="124" y="1"/>
                    </a:lnTo>
                    <a:cubicBezTo>
                      <a:pt x="0" y="1"/>
                      <a:pt x="17" y="187"/>
                      <a:pt x="141" y="187"/>
                    </a:cubicBezTo>
                    <a:lnTo>
                      <a:pt x="1938" y="187"/>
                    </a:lnTo>
                    <a:cubicBezTo>
                      <a:pt x="2061" y="187"/>
                      <a:pt x="2045" y="1"/>
                      <a:pt x="19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14"/>
              <p:cNvSpPr/>
              <p:nvPr/>
            </p:nvSpPr>
            <p:spPr>
              <a:xfrm>
                <a:off x="3059427" y="3722207"/>
                <a:ext cx="285507" cy="25816"/>
              </a:xfrm>
              <a:custGeom>
                <a:rect b="b" l="l" r="r" t="t"/>
                <a:pathLst>
                  <a:path extrusionOk="0" h="186" w="2057">
                    <a:moveTo>
                      <a:pt x="1921" y="0"/>
                    </a:moveTo>
                    <a:lnTo>
                      <a:pt x="119" y="0"/>
                    </a:lnTo>
                    <a:cubicBezTo>
                      <a:pt x="1" y="0"/>
                      <a:pt x="17" y="186"/>
                      <a:pt x="136" y="186"/>
                    </a:cubicBezTo>
                    <a:lnTo>
                      <a:pt x="1938" y="186"/>
                    </a:lnTo>
                    <a:cubicBezTo>
                      <a:pt x="2056" y="186"/>
                      <a:pt x="2039" y="0"/>
                      <a:pt x="19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" name="Google Shape;101;p14"/>
            <p:cNvSpPr/>
            <p:nvPr/>
          </p:nvSpPr>
          <p:spPr>
            <a:xfrm>
              <a:off x="2377801" y="2741194"/>
              <a:ext cx="357404" cy="530901"/>
            </a:xfrm>
            <a:custGeom>
              <a:rect b="b" l="l" r="r" t="t"/>
              <a:pathLst>
                <a:path extrusionOk="0" h="3825" w="2575">
                  <a:moveTo>
                    <a:pt x="2574" y="3824"/>
                  </a:moveTo>
                  <a:lnTo>
                    <a:pt x="1" y="3824"/>
                  </a:lnTo>
                  <a:lnTo>
                    <a:pt x="1" y="1"/>
                  </a:lnTo>
                  <a:lnTo>
                    <a:pt x="25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2409863" y="2713018"/>
              <a:ext cx="357404" cy="530901"/>
            </a:xfrm>
            <a:custGeom>
              <a:rect b="b" l="l" r="r" t="t"/>
              <a:pathLst>
                <a:path extrusionOk="0" h="3825" w="2575">
                  <a:moveTo>
                    <a:pt x="2574" y="3825"/>
                  </a:moveTo>
                  <a:lnTo>
                    <a:pt x="1" y="3825"/>
                  </a:lnTo>
                  <a:lnTo>
                    <a:pt x="1" y="1"/>
                  </a:lnTo>
                  <a:lnTo>
                    <a:pt x="257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2451363" y="2678736"/>
              <a:ext cx="357265" cy="530068"/>
            </a:xfrm>
            <a:custGeom>
              <a:rect b="b" l="l" r="r" t="t"/>
              <a:pathLst>
                <a:path extrusionOk="0" h="3819" w="2574">
                  <a:moveTo>
                    <a:pt x="2574" y="3818"/>
                  </a:moveTo>
                  <a:lnTo>
                    <a:pt x="0" y="3818"/>
                  </a:lnTo>
                  <a:lnTo>
                    <a:pt x="0" y="0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2489670" y="2767843"/>
              <a:ext cx="285368" cy="25816"/>
            </a:xfrm>
            <a:custGeom>
              <a:rect b="b" l="l" r="r" t="t"/>
              <a:pathLst>
                <a:path extrusionOk="0" h="186" w="2056">
                  <a:moveTo>
                    <a:pt x="1921" y="0"/>
                  </a:moveTo>
                  <a:lnTo>
                    <a:pt x="118" y="0"/>
                  </a:lnTo>
                  <a:cubicBezTo>
                    <a:pt x="0" y="0"/>
                    <a:pt x="17" y="186"/>
                    <a:pt x="135" y="186"/>
                  </a:cubicBezTo>
                  <a:lnTo>
                    <a:pt x="1937" y="186"/>
                  </a:lnTo>
                  <a:cubicBezTo>
                    <a:pt x="2056" y="186"/>
                    <a:pt x="2039" y="0"/>
                    <a:pt x="19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2489670" y="2837380"/>
              <a:ext cx="285368" cy="25955"/>
            </a:xfrm>
            <a:custGeom>
              <a:rect b="b" l="l" r="r" t="t"/>
              <a:pathLst>
                <a:path extrusionOk="0" h="187" w="2056">
                  <a:moveTo>
                    <a:pt x="1921" y="0"/>
                  </a:moveTo>
                  <a:lnTo>
                    <a:pt x="118" y="0"/>
                  </a:lnTo>
                  <a:cubicBezTo>
                    <a:pt x="0" y="0"/>
                    <a:pt x="17" y="186"/>
                    <a:pt x="135" y="186"/>
                  </a:cubicBezTo>
                  <a:lnTo>
                    <a:pt x="1937" y="186"/>
                  </a:lnTo>
                  <a:cubicBezTo>
                    <a:pt x="2056" y="186"/>
                    <a:pt x="2039" y="0"/>
                    <a:pt x="19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2489670" y="2906084"/>
              <a:ext cx="285368" cy="26788"/>
            </a:xfrm>
            <a:custGeom>
              <a:rect b="b" l="l" r="r" t="t"/>
              <a:pathLst>
                <a:path extrusionOk="0" h="193" w="2056">
                  <a:moveTo>
                    <a:pt x="1921" y="1"/>
                  </a:moveTo>
                  <a:lnTo>
                    <a:pt x="118" y="1"/>
                  </a:lnTo>
                  <a:cubicBezTo>
                    <a:pt x="0" y="1"/>
                    <a:pt x="17" y="192"/>
                    <a:pt x="135" y="192"/>
                  </a:cubicBezTo>
                  <a:lnTo>
                    <a:pt x="1937" y="192"/>
                  </a:lnTo>
                  <a:cubicBezTo>
                    <a:pt x="2056" y="192"/>
                    <a:pt x="2039" y="1"/>
                    <a:pt x="1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2489670" y="2975760"/>
              <a:ext cx="285368" cy="25816"/>
            </a:xfrm>
            <a:custGeom>
              <a:rect b="b" l="l" r="r" t="t"/>
              <a:pathLst>
                <a:path extrusionOk="0" h="186" w="2056">
                  <a:moveTo>
                    <a:pt x="1921" y="0"/>
                  </a:moveTo>
                  <a:lnTo>
                    <a:pt x="118" y="0"/>
                  </a:lnTo>
                  <a:cubicBezTo>
                    <a:pt x="0" y="0"/>
                    <a:pt x="17" y="186"/>
                    <a:pt x="135" y="186"/>
                  </a:cubicBezTo>
                  <a:lnTo>
                    <a:pt x="1937" y="186"/>
                  </a:lnTo>
                  <a:cubicBezTo>
                    <a:pt x="2056" y="186"/>
                    <a:pt x="2039" y="0"/>
                    <a:pt x="19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2491197" y="3035165"/>
              <a:ext cx="286201" cy="25816"/>
            </a:xfrm>
            <a:custGeom>
              <a:rect b="b" l="l" r="r" t="t"/>
              <a:pathLst>
                <a:path extrusionOk="0" h="186" w="2062">
                  <a:moveTo>
                    <a:pt x="1921" y="0"/>
                  </a:moveTo>
                  <a:lnTo>
                    <a:pt x="124" y="0"/>
                  </a:lnTo>
                  <a:cubicBezTo>
                    <a:pt x="0" y="0"/>
                    <a:pt x="17" y="186"/>
                    <a:pt x="141" y="186"/>
                  </a:cubicBezTo>
                  <a:lnTo>
                    <a:pt x="1938" y="186"/>
                  </a:lnTo>
                  <a:cubicBezTo>
                    <a:pt x="2062" y="186"/>
                    <a:pt x="2045" y="0"/>
                    <a:pt x="19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2500635" y="3104702"/>
              <a:ext cx="286201" cy="25955"/>
            </a:xfrm>
            <a:custGeom>
              <a:rect b="b" l="l" r="r" t="t"/>
              <a:pathLst>
                <a:path extrusionOk="0" h="187" w="2062">
                  <a:moveTo>
                    <a:pt x="1926" y="0"/>
                  </a:moveTo>
                  <a:lnTo>
                    <a:pt x="124" y="0"/>
                  </a:lnTo>
                  <a:cubicBezTo>
                    <a:pt x="0" y="0"/>
                    <a:pt x="17" y="186"/>
                    <a:pt x="141" y="186"/>
                  </a:cubicBezTo>
                  <a:lnTo>
                    <a:pt x="1943" y="186"/>
                  </a:lnTo>
                  <a:cubicBezTo>
                    <a:pt x="2061" y="186"/>
                    <a:pt x="2044" y="0"/>
                    <a:pt x="1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2244140" y="410386"/>
              <a:ext cx="1093725" cy="1230440"/>
            </a:xfrm>
            <a:custGeom>
              <a:rect b="b" l="l" r="r" t="t"/>
              <a:pathLst>
                <a:path extrusionOk="0" h="8865" w="7880">
                  <a:moveTo>
                    <a:pt x="7879" y="3942"/>
                  </a:moveTo>
                  <a:lnTo>
                    <a:pt x="7879" y="8864"/>
                  </a:lnTo>
                  <a:lnTo>
                    <a:pt x="7068" y="8436"/>
                  </a:lnTo>
                  <a:lnTo>
                    <a:pt x="6500" y="8138"/>
                  </a:lnTo>
                  <a:lnTo>
                    <a:pt x="6500" y="3942"/>
                  </a:lnTo>
                  <a:cubicBezTo>
                    <a:pt x="6500" y="2529"/>
                    <a:pt x="5351" y="1380"/>
                    <a:pt x="3937" y="1380"/>
                  </a:cubicBezTo>
                  <a:cubicBezTo>
                    <a:pt x="3802" y="1380"/>
                    <a:pt x="3667" y="1391"/>
                    <a:pt x="3532" y="1414"/>
                  </a:cubicBezTo>
                  <a:cubicBezTo>
                    <a:pt x="2315" y="1605"/>
                    <a:pt x="1381" y="2664"/>
                    <a:pt x="1381" y="3942"/>
                  </a:cubicBezTo>
                  <a:lnTo>
                    <a:pt x="1381" y="7941"/>
                  </a:lnTo>
                  <a:lnTo>
                    <a:pt x="570" y="8363"/>
                  </a:lnTo>
                  <a:lnTo>
                    <a:pt x="1" y="8662"/>
                  </a:lnTo>
                  <a:lnTo>
                    <a:pt x="1" y="3942"/>
                  </a:lnTo>
                  <a:cubicBezTo>
                    <a:pt x="1" y="1904"/>
                    <a:pt x="1550" y="226"/>
                    <a:pt x="3532" y="23"/>
                  </a:cubicBezTo>
                  <a:cubicBezTo>
                    <a:pt x="3667" y="6"/>
                    <a:pt x="3802" y="0"/>
                    <a:pt x="3937" y="0"/>
                  </a:cubicBezTo>
                  <a:cubicBezTo>
                    <a:pt x="6111" y="0"/>
                    <a:pt x="7879" y="1769"/>
                    <a:pt x="7879" y="3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2205139" y="1145868"/>
              <a:ext cx="1202264" cy="1395332"/>
            </a:xfrm>
            <a:custGeom>
              <a:rect b="b" l="l" r="r" t="t"/>
              <a:pathLst>
                <a:path extrusionOk="0" h="10053" w="8662">
                  <a:moveTo>
                    <a:pt x="8662" y="2270"/>
                  </a:moveTo>
                  <a:lnTo>
                    <a:pt x="8662" y="5880"/>
                  </a:lnTo>
                  <a:cubicBezTo>
                    <a:pt x="8662" y="7705"/>
                    <a:pt x="6978" y="9371"/>
                    <a:pt x="4466" y="10019"/>
                  </a:cubicBezTo>
                  <a:cubicBezTo>
                    <a:pt x="4421" y="10030"/>
                    <a:pt x="4376" y="10042"/>
                    <a:pt x="4331" y="10053"/>
                  </a:cubicBezTo>
                  <a:cubicBezTo>
                    <a:pt x="4286" y="10042"/>
                    <a:pt x="4246" y="10030"/>
                    <a:pt x="4201" y="10019"/>
                  </a:cubicBezTo>
                  <a:cubicBezTo>
                    <a:pt x="4151" y="10008"/>
                    <a:pt x="4100" y="9997"/>
                    <a:pt x="4049" y="9980"/>
                  </a:cubicBezTo>
                  <a:cubicBezTo>
                    <a:pt x="1622" y="9304"/>
                    <a:pt x="0" y="7671"/>
                    <a:pt x="0" y="5880"/>
                  </a:cubicBezTo>
                  <a:lnTo>
                    <a:pt x="0" y="2270"/>
                  </a:lnTo>
                  <a:lnTo>
                    <a:pt x="4049" y="147"/>
                  </a:lnTo>
                  <a:lnTo>
                    <a:pt x="43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2635843" y="1391324"/>
              <a:ext cx="340887" cy="867068"/>
            </a:xfrm>
            <a:custGeom>
              <a:rect b="b" l="l" r="r" t="t"/>
              <a:pathLst>
                <a:path extrusionOk="0" h="6247" w="2456">
                  <a:moveTo>
                    <a:pt x="1025" y="1"/>
                  </a:moveTo>
                  <a:cubicBezTo>
                    <a:pt x="1679" y="74"/>
                    <a:pt x="2185" y="632"/>
                    <a:pt x="2185" y="1307"/>
                  </a:cubicBezTo>
                  <a:cubicBezTo>
                    <a:pt x="2185" y="1696"/>
                    <a:pt x="2016" y="2045"/>
                    <a:pt x="1746" y="2287"/>
                  </a:cubicBezTo>
                  <a:cubicBezTo>
                    <a:pt x="1684" y="2344"/>
                    <a:pt x="1617" y="2394"/>
                    <a:pt x="1543" y="2434"/>
                  </a:cubicBezTo>
                  <a:lnTo>
                    <a:pt x="2456" y="6246"/>
                  </a:lnTo>
                  <a:lnTo>
                    <a:pt x="0" y="6246"/>
                  </a:lnTo>
                  <a:lnTo>
                    <a:pt x="839" y="2507"/>
                  </a:lnTo>
                  <a:cubicBezTo>
                    <a:pt x="349" y="2321"/>
                    <a:pt x="0" y="1842"/>
                    <a:pt x="0" y="1285"/>
                  </a:cubicBezTo>
                  <a:cubicBezTo>
                    <a:pt x="0" y="654"/>
                    <a:pt x="440" y="136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2087856" y="1013734"/>
              <a:ext cx="1436832" cy="1648637"/>
            </a:xfrm>
            <a:custGeom>
              <a:rect b="b" l="l" r="r" t="t"/>
              <a:pathLst>
                <a:path extrusionOk="0" h="11878" w="10352">
                  <a:moveTo>
                    <a:pt x="9507" y="6832"/>
                  </a:moveTo>
                  <a:cubicBezTo>
                    <a:pt x="9507" y="8657"/>
                    <a:pt x="7823" y="10323"/>
                    <a:pt x="5311" y="10971"/>
                  </a:cubicBezTo>
                  <a:cubicBezTo>
                    <a:pt x="5266" y="10982"/>
                    <a:pt x="5221" y="10994"/>
                    <a:pt x="5176" y="11005"/>
                  </a:cubicBezTo>
                  <a:cubicBezTo>
                    <a:pt x="5131" y="10994"/>
                    <a:pt x="5091" y="10982"/>
                    <a:pt x="5046" y="10971"/>
                  </a:cubicBezTo>
                  <a:cubicBezTo>
                    <a:pt x="4996" y="10960"/>
                    <a:pt x="4945" y="10949"/>
                    <a:pt x="4894" y="10932"/>
                  </a:cubicBezTo>
                  <a:cubicBezTo>
                    <a:pt x="2467" y="10256"/>
                    <a:pt x="845" y="8623"/>
                    <a:pt x="845" y="6832"/>
                  </a:cubicBezTo>
                  <a:lnTo>
                    <a:pt x="845" y="3228"/>
                  </a:lnTo>
                  <a:lnTo>
                    <a:pt x="2157" y="2541"/>
                  </a:lnTo>
                  <a:lnTo>
                    <a:pt x="4894" y="1105"/>
                  </a:lnTo>
                  <a:lnTo>
                    <a:pt x="5176" y="953"/>
                  </a:lnTo>
                  <a:lnTo>
                    <a:pt x="8076" y="2473"/>
                  </a:lnTo>
                  <a:lnTo>
                    <a:pt x="9507" y="3228"/>
                  </a:lnTo>
                  <a:close/>
                  <a:moveTo>
                    <a:pt x="9670" y="2355"/>
                  </a:moveTo>
                  <a:lnTo>
                    <a:pt x="8076" y="1521"/>
                  </a:lnTo>
                  <a:lnTo>
                    <a:pt x="5176" y="1"/>
                  </a:lnTo>
                  <a:lnTo>
                    <a:pt x="4894" y="147"/>
                  </a:lnTo>
                  <a:lnTo>
                    <a:pt x="2157" y="1583"/>
                  </a:lnTo>
                  <a:lnTo>
                    <a:pt x="558" y="2422"/>
                  </a:lnTo>
                  <a:lnTo>
                    <a:pt x="1" y="2715"/>
                  </a:lnTo>
                  <a:lnTo>
                    <a:pt x="1" y="6832"/>
                  </a:lnTo>
                  <a:cubicBezTo>
                    <a:pt x="1" y="9051"/>
                    <a:pt x="1943" y="11044"/>
                    <a:pt x="4832" y="11793"/>
                  </a:cubicBezTo>
                  <a:cubicBezTo>
                    <a:pt x="4855" y="11799"/>
                    <a:pt x="4877" y="11799"/>
                    <a:pt x="4894" y="11805"/>
                  </a:cubicBezTo>
                  <a:cubicBezTo>
                    <a:pt x="4956" y="11821"/>
                    <a:pt x="5018" y="11838"/>
                    <a:pt x="5075" y="11850"/>
                  </a:cubicBezTo>
                  <a:lnTo>
                    <a:pt x="5176" y="11878"/>
                  </a:lnTo>
                  <a:lnTo>
                    <a:pt x="5277" y="11850"/>
                  </a:lnTo>
                  <a:cubicBezTo>
                    <a:pt x="5362" y="11833"/>
                    <a:pt x="5441" y="11810"/>
                    <a:pt x="5525" y="11793"/>
                  </a:cubicBezTo>
                  <a:cubicBezTo>
                    <a:pt x="8414" y="11044"/>
                    <a:pt x="10351" y="9051"/>
                    <a:pt x="10351" y="6832"/>
                  </a:cubicBezTo>
                  <a:lnTo>
                    <a:pt x="10351" y="2715"/>
                  </a:lnTo>
                  <a:close/>
                </a:path>
              </a:pathLst>
            </a:custGeom>
            <a:solidFill>
              <a:srgbClr val="DFAF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" name="Google Shape;114;p14"/>
            <p:cNvGrpSpPr/>
            <p:nvPr/>
          </p:nvGrpSpPr>
          <p:grpSpPr>
            <a:xfrm>
              <a:off x="2935899" y="2682208"/>
              <a:ext cx="430827" cy="593359"/>
              <a:chOff x="2935899" y="3295408"/>
              <a:chExt cx="430827" cy="593359"/>
            </a:xfrm>
          </p:grpSpPr>
          <p:sp>
            <p:nvSpPr>
              <p:cNvPr id="115" name="Google Shape;115;p14"/>
              <p:cNvSpPr/>
              <p:nvPr/>
            </p:nvSpPr>
            <p:spPr>
              <a:xfrm>
                <a:off x="2935899" y="3358699"/>
                <a:ext cx="357404" cy="530068"/>
              </a:xfrm>
              <a:custGeom>
                <a:rect b="b" l="l" r="r" t="t"/>
                <a:pathLst>
                  <a:path extrusionOk="0" h="3819" w="2575">
                    <a:moveTo>
                      <a:pt x="2574" y="3819"/>
                    </a:moveTo>
                    <a:lnTo>
                      <a:pt x="1" y="3819"/>
                    </a:lnTo>
                    <a:lnTo>
                      <a:pt x="1" y="0"/>
                    </a:lnTo>
                    <a:lnTo>
                      <a:pt x="25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14"/>
              <p:cNvSpPr/>
              <p:nvPr/>
            </p:nvSpPr>
            <p:spPr>
              <a:xfrm>
                <a:off x="2967961" y="3330523"/>
                <a:ext cx="357404" cy="530068"/>
              </a:xfrm>
              <a:custGeom>
                <a:rect b="b" l="l" r="r" t="t"/>
                <a:pathLst>
                  <a:path extrusionOk="0" h="3819" w="2575">
                    <a:moveTo>
                      <a:pt x="2574" y="3819"/>
                    </a:moveTo>
                    <a:lnTo>
                      <a:pt x="1" y="3819"/>
                    </a:lnTo>
                    <a:lnTo>
                      <a:pt x="1" y="1"/>
                    </a:lnTo>
                    <a:lnTo>
                      <a:pt x="2574" y="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4"/>
              <p:cNvSpPr/>
              <p:nvPr/>
            </p:nvSpPr>
            <p:spPr>
              <a:xfrm>
                <a:off x="3010155" y="3295408"/>
                <a:ext cx="356571" cy="530900"/>
              </a:xfrm>
              <a:custGeom>
                <a:rect b="b" l="l" r="r" t="t"/>
                <a:pathLst>
                  <a:path extrusionOk="0" h="3825" w="2569">
                    <a:moveTo>
                      <a:pt x="2569" y="3824"/>
                    </a:moveTo>
                    <a:lnTo>
                      <a:pt x="1" y="3824"/>
                    </a:lnTo>
                    <a:lnTo>
                      <a:pt x="1" y="0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4"/>
              <p:cNvSpPr/>
              <p:nvPr/>
            </p:nvSpPr>
            <p:spPr>
              <a:xfrm>
                <a:off x="3047768" y="3385209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4"/>
              <p:cNvSpPr/>
              <p:nvPr/>
            </p:nvSpPr>
            <p:spPr>
              <a:xfrm>
                <a:off x="3047768" y="3454885"/>
                <a:ext cx="285368" cy="25816"/>
              </a:xfrm>
              <a:custGeom>
                <a:rect b="b" l="l" r="r" t="t"/>
                <a:pathLst>
                  <a:path extrusionOk="0" h="186" w="2056">
                    <a:moveTo>
                      <a:pt x="1920" y="0"/>
                    </a:moveTo>
                    <a:lnTo>
                      <a:pt x="118" y="0"/>
                    </a:lnTo>
                    <a:cubicBezTo>
                      <a:pt x="0" y="0"/>
                      <a:pt x="17" y="186"/>
                      <a:pt x="135" y="186"/>
                    </a:cubicBezTo>
                    <a:lnTo>
                      <a:pt x="1937" y="186"/>
                    </a:lnTo>
                    <a:cubicBezTo>
                      <a:pt x="2056" y="186"/>
                      <a:pt x="2039" y="0"/>
                      <a:pt x="19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4"/>
              <p:cNvSpPr/>
              <p:nvPr/>
            </p:nvSpPr>
            <p:spPr>
              <a:xfrm>
                <a:off x="3047768" y="3523589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4"/>
              <p:cNvSpPr/>
              <p:nvPr/>
            </p:nvSpPr>
            <p:spPr>
              <a:xfrm>
                <a:off x="3047768" y="3593126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14"/>
              <p:cNvSpPr/>
              <p:nvPr/>
            </p:nvSpPr>
            <p:spPr>
              <a:xfrm>
                <a:off x="3049295" y="3652531"/>
                <a:ext cx="286200" cy="25955"/>
              </a:xfrm>
              <a:custGeom>
                <a:rect b="b" l="l" r="r" t="t"/>
                <a:pathLst>
                  <a:path extrusionOk="0" h="187" w="2062">
                    <a:moveTo>
                      <a:pt x="1926" y="1"/>
                    </a:moveTo>
                    <a:lnTo>
                      <a:pt x="124" y="1"/>
                    </a:lnTo>
                    <a:cubicBezTo>
                      <a:pt x="0" y="1"/>
                      <a:pt x="17" y="187"/>
                      <a:pt x="141" y="187"/>
                    </a:cubicBezTo>
                    <a:lnTo>
                      <a:pt x="1938" y="187"/>
                    </a:lnTo>
                    <a:cubicBezTo>
                      <a:pt x="2061" y="187"/>
                      <a:pt x="2045" y="1"/>
                      <a:pt x="19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3059427" y="3722207"/>
                <a:ext cx="285506" cy="25816"/>
              </a:xfrm>
              <a:custGeom>
                <a:rect b="b" l="l" r="r" t="t"/>
                <a:pathLst>
                  <a:path extrusionOk="0" h="186" w="2057">
                    <a:moveTo>
                      <a:pt x="1921" y="0"/>
                    </a:moveTo>
                    <a:lnTo>
                      <a:pt x="119" y="0"/>
                    </a:lnTo>
                    <a:cubicBezTo>
                      <a:pt x="1" y="0"/>
                      <a:pt x="17" y="186"/>
                      <a:pt x="136" y="186"/>
                    </a:cubicBezTo>
                    <a:lnTo>
                      <a:pt x="1938" y="186"/>
                    </a:lnTo>
                    <a:cubicBezTo>
                      <a:pt x="2056" y="186"/>
                      <a:pt x="2039" y="0"/>
                      <a:pt x="19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" name="Google Shape;124;p14"/>
            <p:cNvGrpSpPr/>
            <p:nvPr/>
          </p:nvGrpSpPr>
          <p:grpSpPr>
            <a:xfrm>
              <a:off x="3493999" y="2682208"/>
              <a:ext cx="430827" cy="593359"/>
              <a:chOff x="2935899" y="3295408"/>
              <a:chExt cx="430827" cy="593359"/>
            </a:xfrm>
          </p:grpSpPr>
          <p:sp>
            <p:nvSpPr>
              <p:cNvPr id="125" name="Google Shape;125;p14"/>
              <p:cNvSpPr/>
              <p:nvPr/>
            </p:nvSpPr>
            <p:spPr>
              <a:xfrm>
                <a:off x="2935899" y="3358699"/>
                <a:ext cx="357404" cy="530068"/>
              </a:xfrm>
              <a:custGeom>
                <a:rect b="b" l="l" r="r" t="t"/>
                <a:pathLst>
                  <a:path extrusionOk="0" h="3819" w="2575">
                    <a:moveTo>
                      <a:pt x="2574" y="3819"/>
                    </a:moveTo>
                    <a:lnTo>
                      <a:pt x="1" y="3819"/>
                    </a:lnTo>
                    <a:lnTo>
                      <a:pt x="1" y="0"/>
                    </a:lnTo>
                    <a:lnTo>
                      <a:pt x="25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14"/>
              <p:cNvSpPr/>
              <p:nvPr/>
            </p:nvSpPr>
            <p:spPr>
              <a:xfrm>
                <a:off x="2967961" y="3330523"/>
                <a:ext cx="357404" cy="530068"/>
              </a:xfrm>
              <a:custGeom>
                <a:rect b="b" l="l" r="r" t="t"/>
                <a:pathLst>
                  <a:path extrusionOk="0" h="3819" w="2575">
                    <a:moveTo>
                      <a:pt x="2574" y="3819"/>
                    </a:moveTo>
                    <a:lnTo>
                      <a:pt x="1" y="3819"/>
                    </a:lnTo>
                    <a:lnTo>
                      <a:pt x="1" y="1"/>
                    </a:lnTo>
                    <a:lnTo>
                      <a:pt x="2574" y="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14"/>
              <p:cNvSpPr/>
              <p:nvPr/>
            </p:nvSpPr>
            <p:spPr>
              <a:xfrm>
                <a:off x="3010155" y="3295408"/>
                <a:ext cx="356571" cy="530900"/>
              </a:xfrm>
              <a:custGeom>
                <a:rect b="b" l="l" r="r" t="t"/>
                <a:pathLst>
                  <a:path extrusionOk="0" h="3825" w="2569">
                    <a:moveTo>
                      <a:pt x="2569" y="3824"/>
                    </a:moveTo>
                    <a:lnTo>
                      <a:pt x="1" y="3824"/>
                    </a:lnTo>
                    <a:lnTo>
                      <a:pt x="1" y="0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14"/>
              <p:cNvSpPr/>
              <p:nvPr/>
            </p:nvSpPr>
            <p:spPr>
              <a:xfrm>
                <a:off x="3047768" y="3385209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14"/>
              <p:cNvSpPr/>
              <p:nvPr/>
            </p:nvSpPr>
            <p:spPr>
              <a:xfrm>
                <a:off x="3047768" y="3454885"/>
                <a:ext cx="285368" cy="25816"/>
              </a:xfrm>
              <a:custGeom>
                <a:rect b="b" l="l" r="r" t="t"/>
                <a:pathLst>
                  <a:path extrusionOk="0" h="186" w="2056">
                    <a:moveTo>
                      <a:pt x="1920" y="0"/>
                    </a:moveTo>
                    <a:lnTo>
                      <a:pt x="118" y="0"/>
                    </a:lnTo>
                    <a:cubicBezTo>
                      <a:pt x="0" y="0"/>
                      <a:pt x="17" y="186"/>
                      <a:pt x="135" y="186"/>
                    </a:cubicBezTo>
                    <a:lnTo>
                      <a:pt x="1937" y="186"/>
                    </a:lnTo>
                    <a:cubicBezTo>
                      <a:pt x="2056" y="186"/>
                      <a:pt x="2039" y="0"/>
                      <a:pt x="19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14"/>
              <p:cNvSpPr/>
              <p:nvPr/>
            </p:nvSpPr>
            <p:spPr>
              <a:xfrm>
                <a:off x="3047768" y="3523589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4"/>
              <p:cNvSpPr/>
              <p:nvPr/>
            </p:nvSpPr>
            <p:spPr>
              <a:xfrm>
                <a:off x="3047768" y="3593126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4"/>
              <p:cNvSpPr/>
              <p:nvPr/>
            </p:nvSpPr>
            <p:spPr>
              <a:xfrm>
                <a:off x="3049295" y="3652531"/>
                <a:ext cx="286200" cy="25955"/>
              </a:xfrm>
              <a:custGeom>
                <a:rect b="b" l="l" r="r" t="t"/>
                <a:pathLst>
                  <a:path extrusionOk="0" h="187" w="2062">
                    <a:moveTo>
                      <a:pt x="1926" y="1"/>
                    </a:moveTo>
                    <a:lnTo>
                      <a:pt x="124" y="1"/>
                    </a:lnTo>
                    <a:cubicBezTo>
                      <a:pt x="0" y="1"/>
                      <a:pt x="17" y="187"/>
                      <a:pt x="141" y="187"/>
                    </a:cubicBezTo>
                    <a:lnTo>
                      <a:pt x="1938" y="187"/>
                    </a:lnTo>
                    <a:cubicBezTo>
                      <a:pt x="2061" y="187"/>
                      <a:pt x="2045" y="1"/>
                      <a:pt x="19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14"/>
              <p:cNvSpPr/>
              <p:nvPr/>
            </p:nvSpPr>
            <p:spPr>
              <a:xfrm>
                <a:off x="3059427" y="3722207"/>
                <a:ext cx="285506" cy="25816"/>
              </a:xfrm>
              <a:custGeom>
                <a:rect b="b" l="l" r="r" t="t"/>
                <a:pathLst>
                  <a:path extrusionOk="0" h="186" w="2057">
                    <a:moveTo>
                      <a:pt x="1921" y="0"/>
                    </a:moveTo>
                    <a:lnTo>
                      <a:pt x="119" y="0"/>
                    </a:lnTo>
                    <a:cubicBezTo>
                      <a:pt x="1" y="0"/>
                      <a:pt x="17" y="186"/>
                      <a:pt x="136" y="186"/>
                    </a:cubicBezTo>
                    <a:lnTo>
                      <a:pt x="1938" y="186"/>
                    </a:lnTo>
                    <a:cubicBezTo>
                      <a:pt x="2056" y="186"/>
                      <a:pt x="2039" y="0"/>
                      <a:pt x="19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" name="Google Shape;134;p14"/>
            <p:cNvGrpSpPr/>
            <p:nvPr/>
          </p:nvGrpSpPr>
          <p:grpSpPr>
            <a:xfrm>
              <a:off x="3493999" y="3295408"/>
              <a:ext cx="430827" cy="593359"/>
              <a:chOff x="2935899" y="3295408"/>
              <a:chExt cx="430827" cy="593359"/>
            </a:xfrm>
          </p:grpSpPr>
          <p:sp>
            <p:nvSpPr>
              <p:cNvPr id="135" name="Google Shape;135;p14"/>
              <p:cNvSpPr/>
              <p:nvPr/>
            </p:nvSpPr>
            <p:spPr>
              <a:xfrm>
                <a:off x="2935899" y="3358699"/>
                <a:ext cx="357404" cy="530068"/>
              </a:xfrm>
              <a:custGeom>
                <a:rect b="b" l="l" r="r" t="t"/>
                <a:pathLst>
                  <a:path extrusionOk="0" h="3819" w="2575">
                    <a:moveTo>
                      <a:pt x="2574" y="3819"/>
                    </a:moveTo>
                    <a:lnTo>
                      <a:pt x="1" y="3819"/>
                    </a:lnTo>
                    <a:lnTo>
                      <a:pt x="1" y="0"/>
                    </a:lnTo>
                    <a:lnTo>
                      <a:pt x="25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14"/>
              <p:cNvSpPr/>
              <p:nvPr/>
            </p:nvSpPr>
            <p:spPr>
              <a:xfrm>
                <a:off x="2967961" y="3330523"/>
                <a:ext cx="357404" cy="530068"/>
              </a:xfrm>
              <a:custGeom>
                <a:rect b="b" l="l" r="r" t="t"/>
                <a:pathLst>
                  <a:path extrusionOk="0" h="3819" w="2575">
                    <a:moveTo>
                      <a:pt x="2574" y="3819"/>
                    </a:moveTo>
                    <a:lnTo>
                      <a:pt x="1" y="3819"/>
                    </a:lnTo>
                    <a:lnTo>
                      <a:pt x="1" y="1"/>
                    </a:lnTo>
                    <a:lnTo>
                      <a:pt x="2574" y="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14"/>
              <p:cNvSpPr/>
              <p:nvPr/>
            </p:nvSpPr>
            <p:spPr>
              <a:xfrm>
                <a:off x="3010155" y="3295408"/>
                <a:ext cx="356571" cy="530900"/>
              </a:xfrm>
              <a:custGeom>
                <a:rect b="b" l="l" r="r" t="t"/>
                <a:pathLst>
                  <a:path extrusionOk="0" h="3825" w="2569">
                    <a:moveTo>
                      <a:pt x="2569" y="3824"/>
                    </a:moveTo>
                    <a:lnTo>
                      <a:pt x="1" y="3824"/>
                    </a:lnTo>
                    <a:lnTo>
                      <a:pt x="1" y="0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14"/>
              <p:cNvSpPr/>
              <p:nvPr/>
            </p:nvSpPr>
            <p:spPr>
              <a:xfrm>
                <a:off x="3047768" y="3385209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14"/>
              <p:cNvSpPr/>
              <p:nvPr/>
            </p:nvSpPr>
            <p:spPr>
              <a:xfrm>
                <a:off x="3047768" y="3454885"/>
                <a:ext cx="285368" cy="25816"/>
              </a:xfrm>
              <a:custGeom>
                <a:rect b="b" l="l" r="r" t="t"/>
                <a:pathLst>
                  <a:path extrusionOk="0" h="186" w="2056">
                    <a:moveTo>
                      <a:pt x="1920" y="0"/>
                    </a:moveTo>
                    <a:lnTo>
                      <a:pt x="118" y="0"/>
                    </a:lnTo>
                    <a:cubicBezTo>
                      <a:pt x="0" y="0"/>
                      <a:pt x="17" y="186"/>
                      <a:pt x="135" y="186"/>
                    </a:cubicBezTo>
                    <a:lnTo>
                      <a:pt x="1937" y="186"/>
                    </a:lnTo>
                    <a:cubicBezTo>
                      <a:pt x="2056" y="186"/>
                      <a:pt x="2039" y="0"/>
                      <a:pt x="19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14"/>
              <p:cNvSpPr/>
              <p:nvPr/>
            </p:nvSpPr>
            <p:spPr>
              <a:xfrm>
                <a:off x="3047768" y="3523589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14"/>
              <p:cNvSpPr/>
              <p:nvPr/>
            </p:nvSpPr>
            <p:spPr>
              <a:xfrm>
                <a:off x="3047768" y="3593126"/>
                <a:ext cx="285368" cy="25955"/>
              </a:xfrm>
              <a:custGeom>
                <a:rect b="b" l="l" r="r" t="t"/>
                <a:pathLst>
                  <a:path extrusionOk="0" h="187" w="2056">
                    <a:moveTo>
                      <a:pt x="1920" y="1"/>
                    </a:moveTo>
                    <a:lnTo>
                      <a:pt x="118" y="1"/>
                    </a:lnTo>
                    <a:cubicBezTo>
                      <a:pt x="0" y="1"/>
                      <a:pt x="17" y="187"/>
                      <a:pt x="135" y="187"/>
                    </a:cubicBezTo>
                    <a:lnTo>
                      <a:pt x="1937" y="187"/>
                    </a:lnTo>
                    <a:cubicBezTo>
                      <a:pt x="2056" y="187"/>
                      <a:pt x="2039" y="1"/>
                      <a:pt x="19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14"/>
              <p:cNvSpPr/>
              <p:nvPr/>
            </p:nvSpPr>
            <p:spPr>
              <a:xfrm>
                <a:off x="3049295" y="3652531"/>
                <a:ext cx="286200" cy="25955"/>
              </a:xfrm>
              <a:custGeom>
                <a:rect b="b" l="l" r="r" t="t"/>
                <a:pathLst>
                  <a:path extrusionOk="0" h="187" w="2062">
                    <a:moveTo>
                      <a:pt x="1926" y="1"/>
                    </a:moveTo>
                    <a:lnTo>
                      <a:pt x="124" y="1"/>
                    </a:lnTo>
                    <a:cubicBezTo>
                      <a:pt x="0" y="1"/>
                      <a:pt x="17" y="187"/>
                      <a:pt x="141" y="187"/>
                    </a:cubicBezTo>
                    <a:lnTo>
                      <a:pt x="1938" y="187"/>
                    </a:lnTo>
                    <a:cubicBezTo>
                      <a:pt x="2061" y="187"/>
                      <a:pt x="2045" y="1"/>
                      <a:pt x="19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14"/>
              <p:cNvSpPr/>
              <p:nvPr/>
            </p:nvSpPr>
            <p:spPr>
              <a:xfrm>
                <a:off x="3059427" y="3722207"/>
                <a:ext cx="285506" cy="25816"/>
              </a:xfrm>
              <a:custGeom>
                <a:rect b="b" l="l" r="r" t="t"/>
                <a:pathLst>
                  <a:path extrusionOk="0" h="186" w="2057">
                    <a:moveTo>
                      <a:pt x="1921" y="0"/>
                    </a:moveTo>
                    <a:lnTo>
                      <a:pt x="119" y="0"/>
                    </a:lnTo>
                    <a:cubicBezTo>
                      <a:pt x="1" y="0"/>
                      <a:pt x="17" y="186"/>
                      <a:pt x="136" y="186"/>
                    </a:cubicBezTo>
                    <a:lnTo>
                      <a:pt x="1938" y="186"/>
                    </a:lnTo>
                    <a:cubicBezTo>
                      <a:pt x="2056" y="186"/>
                      <a:pt x="2039" y="0"/>
                      <a:pt x="19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4" name="Google Shape;14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5" name="Google Shape;14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6125" y="4437463"/>
            <a:ext cx="302623" cy="302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3"/>
          <p:cNvSpPr txBox="1"/>
          <p:nvPr>
            <p:ph type="title"/>
          </p:nvPr>
        </p:nvSpPr>
        <p:spPr>
          <a:xfrm>
            <a:off x="457200" y="66700"/>
            <a:ext cx="82296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Results from a sample search by Location city</a:t>
            </a:r>
            <a:endParaRPr/>
          </a:p>
        </p:txBody>
      </p:sp>
      <p:pic>
        <p:nvPicPr>
          <p:cNvPr id="405" name="Google Shape;4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64" y="699650"/>
            <a:ext cx="8119872" cy="4291449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06" name="Google Shape;40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4"/>
          <p:cNvSpPr txBox="1"/>
          <p:nvPr>
            <p:ph type="title"/>
          </p:nvPr>
        </p:nvSpPr>
        <p:spPr>
          <a:xfrm>
            <a:off x="457200" y="58350"/>
            <a:ext cx="82296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</a:t>
            </a:r>
            <a:r>
              <a:rPr lang="en"/>
              <a:t>Results from a sample search by Job Title</a:t>
            </a:r>
            <a:endParaRPr/>
          </a:p>
        </p:txBody>
      </p:sp>
      <p:pic>
        <p:nvPicPr>
          <p:cNvPr id="412" name="Google Shape;4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64" y="679482"/>
            <a:ext cx="8119872" cy="4288536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13" name="Google Shape;41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8" name="Google Shape;418;p25"/>
          <p:cNvGrpSpPr/>
          <p:nvPr/>
        </p:nvGrpSpPr>
        <p:grpSpPr>
          <a:xfrm>
            <a:off x="5058300" y="764288"/>
            <a:ext cx="3696225" cy="1078088"/>
            <a:chOff x="5151775" y="1352513"/>
            <a:chExt cx="3696225" cy="1078088"/>
          </a:xfrm>
        </p:grpSpPr>
        <p:cxnSp>
          <p:nvCxnSpPr>
            <p:cNvPr id="419" name="Google Shape;419;p25"/>
            <p:cNvCxnSpPr>
              <a:stCxn id="420" idx="0"/>
              <a:endCxn id="421" idx="1"/>
            </p:cNvCxnSpPr>
            <p:nvPr/>
          </p:nvCxnSpPr>
          <p:spPr>
            <a:xfrm rot="-5400000">
              <a:off x="5355025" y="1512450"/>
              <a:ext cx="714900" cy="1121400"/>
            </a:xfrm>
            <a:prstGeom prst="bentConnector2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" name="Google Shape;421;p25"/>
            <p:cNvSpPr/>
            <p:nvPr/>
          </p:nvSpPr>
          <p:spPr>
            <a:xfrm>
              <a:off x="6273288" y="1352513"/>
              <a:ext cx="1505400" cy="726300"/>
            </a:xfrm>
            <a:prstGeom prst="roundRect">
              <a:avLst>
                <a:gd fmla="val 23606" name="adj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Contingency</a:t>
              </a: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Cost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22" name="Google Shape;422;p25"/>
            <p:cNvSpPr/>
            <p:nvPr/>
          </p:nvSpPr>
          <p:spPr>
            <a:xfrm>
              <a:off x="8000500" y="1389275"/>
              <a:ext cx="847500" cy="652800"/>
            </a:xfrm>
            <a:prstGeom prst="ellipse">
              <a:avLst/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$7k - $8k</a:t>
              </a:r>
              <a:endParaRPr sz="1300"/>
            </a:p>
          </p:txBody>
        </p:sp>
      </p:grpSp>
      <p:grpSp>
        <p:nvGrpSpPr>
          <p:cNvPr id="423" name="Google Shape;423;p25"/>
          <p:cNvGrpSpPr/>
          <p:nvPr/>
        </p:nvGrpSpPr>
        <p:grpSpPr>
          <a:xfrm>
            <a:off x="572656" y="3567000"/>
            <a:ext cx="3762944" cy="909475"/>
            <a:chOff x="755168" y="3275875"/>
            <a:chExt cx="3762944" cy="909475"/>
          </a:xfrm>
        </p:grpSpPr>
        <p:cxnSp>
          <p:nvCxnSpPr>
            <p:cNvPr id="424" name="Google Shape;424;p25"/>
            <p:cNvCxnSpPr>
              <a:stCxn id="425" idx="4"/>
              <a:endCxn id="426" idx="3"/>
            </p:cNvCxnSpPr>
            <p:nvPr/>
          </p:nvCxnSpPr>
          <p:spPr>
            <a:xfrm rot="5400000">
              <a:off x="3810113" y="3114175"/>
              <a:ext cx="546300" cy="869700"/>
            </a:xfrm>
            <a:prstGeom prst="bentConnector2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6" name="Google Shape;426;p25"/>
            <p:cNvSpPr/>
            <p:nvPr/>
          </p:nvSpPr>
          <p:spPr>
            <a:xfrm>
              <a:off x="2143076" y="3459050"/>
              <a:ext cx="1505400" cy="726300"/>
            </a:xfrm>
            <a:prstGeom prst="roundRect">
              <a:avLst>
                <a:gd fmla="val 23606" name="adj"/>
              </a:avLst>
            </a:prstGeom>
            <a:solidFill>
              <a:srgbClr val="07376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Development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27" name="Google Shape;427;p25"/>
            <p:cNvSpPr/>
            <p:nvPr/>
          </p:nvSpPr>
          <p:spPr>
            <a:xfrm>
              <a:off x="755168" y="3495800"/>
              <a:ext cx="920100" cy="652800"/>
            </a:xfrm>
            <a:prstGeom prst="ellipse">
              <a:avLst/>
            </a:prstGeom>
            <a:solidFill>
              <a:srgbClr val="07376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   $60k - $80k</a:t>
              </a:r>
              <a:endParaRPr sz="900"/>
            </a:p>
          </p:txBody>
        </p:sp>
      </p:grpSp>
      <p:sp>
        <p:nvSpPr>
          <p:cNvPr id="428" name="Google Shape;428;p25"/>
          <p:cNvSpPr txBox="1"/>
          <p:nvPr>
            <p:ph type="title"/>
          </p:nvPr>
        </p:nvSpPr>
        <p:spPr>
          <a:xfrm>
            <a:off x="457200" y="19160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Estimation and Division</a:t>
            </a:r>
            <a:endParaRPr sz="2400"/>
          </a:p>
        </p:txBody>
      </p:sp>
      <p:sp>
        <p:nvSpPr>
          <p:cNvPr id="429" name="Google Shape;429;p25">
            <a:hlinkClick r:id="rId3"/>
          </p:cNvPr>
          <p:cNvSpPr/>
          <p:nvPr/>
        </p:nvSpPr>
        <p:spPr>
          <a:xfrm>
            <a:off x="3767625" y="2369025"/>
            <a:ext cx="405900" cy="405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5">
            <a:hlinkClick r:id="rId4"/>
          </p:cNvPr>
          <p:cNvSpPr/>
          <p:nvPr/>
        </p:nvSpPr>
        <p:spPr>
          <a:xfrm>
            <a:off x="4855350" y="1842375"/>
            <a:ext cx="405900" cy="405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0" name="Google Shape;430;p25"/>
          <p:cNvGrpSpPr/>
          <p:nvPr/>
        </p:nvGrpSpPr>
        <p:grpSpPr>
          <a:xfrm>
            <a:off x="6179813" y="3658288"/>
            <a:ext cx="2647337" cy="726300"/>
            <a:chOff x="5502438" y="3459050"/>
            <a:chExt cx="2647337" cy="726300"/>
          </a:xfrm>
        </p:grpSpPr>
        <p:sp>
          <p:nvSpPr>
            <p:cNvPr id="431" name="Google Shape;431;p25"/>
            <p:cNvSpPr/>
            <p:nvPr/>
          </p:nvSpPr>
          <p:spPr>
            <a:xfrm>
              <a:off x="5502438" y="3459050"/>
              <a:ext cx="1505400" cy="726300"/>
            </a:xfrm>
            <a:prstGeom prst="roundRect">
              <a:avLst>
                <a:gd fmla="val 22668" name="adj"/>
              </a:avLst>
            </a:prstGeom>
            <a:solidFill>
              <a:srgbClr val="45818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Maintenance</a:t>
              </a: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and Support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32" name="Google Shape;432;p25"/>
            <p:cNvSpPr/>
            <p:nvPr/>
          </p:nvSpPr>
          <p:spPr>
            <a:xfrm>
              <a:off x="7163075" y="3495813"/>
              <a:ext cx="986700" cy="652800"/>
            </a:xfrm>
            <a:prstGeom prst="ellipse">
              <a:avLst/>
            </a:prstGeom>
            <a:solidFill>
              <a:srgbClr val="45818E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$10k - $12k</a:t>
              </a:r>
              <a:endParaRPr sz="1300"/>
            </a:p>
          </p:txBody>
        </p:sp>
      </p:grpSp>
      <p:sp>
        <p:nvSpPr>
          <p:cNvPr id="433" name="Google Shape;433;p25">
            <a:hlinkClick r:id="rId5"/>
          </p:cNvPr>
          <p:cNvSpPr/>
          <p:nvPr/>
        </p:nvSpPr>
        <p:spPr>
          <a:xfrm>
            <a:off x="5037600" y="2685513"/>
            <a:ext cx="405900" cy="405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25">
            <a:hlinkClick r:id="rId6"/>
          </p:cNvPr>
          <p:cNvSpPr/>
          <p:nvPr/>
        </p:nvSpPr>
        <p:spPr>
          <a:xfrm>
            <a:off x="4132650" y="3161100"/>
            <a:ext cx="405900" cy="405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4" name="Google Shape;434;p25"/>
          <p:cNvGrpSpPr/>
          <p:nvPr/>
        </p:nvGrpSpPr>
        <p:grpSpPr>
          <a:xfrm>
            <a:off x="560550" y="1275100"/>
            <a:ext cx="3410025" cy="1093925"/>
            <a:chOff x="572675" y="1275100"/>
            <a:chExt cx="3410025" cy="1093925"/>
          </a:xfrm>
        </p:grpSpPr>
        <p:sp>
          <p:nvSpPr>
            <p:cNvPr id="435" name="Google Shape;435;p25"/>
            <p:cNvSpPr/>
            <p:nvPr/>
          </p:nvSpPr>
          <p:spPr>
            <a:xfrm>
              <a:off x="1972701" y="1275100"/>
              <a:ext cx="1505400" cy="726300"/>
            </a:xfrm>
            <a:prstGeom prst="roundRect">
              <a:avLst>
                <a:gd fmla="val 23606" name="adj"/>
              </a:avLst>
            </a:prstGeom>
            <a:solidFill>
              <a:srgbClr val="1155CC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Infrastructure</a:t>
              </a: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cost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36" name="Google Shape;436;p25"/>
            <p:cNvSpPr/>
            <p:nvPr/>
          </p:nvSpPr>
          <p:spPr>
            <a:xfrm>
              <a:off x="572675" y="1311850"/>
              <a:ext cx="920100" cy="652800"/>
            </a:xfrm>
            <a:prstGeom prst="ellipse">
              <a:avLst/>
            </a:prstGeom>
            <a:solidFill>
              <a:srgbClr val="1155CC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    $15k - $20k</a:t>
              </a:r>
              <a:endParaRPr sz="1300"/>
            </a:p>
          </p:txBody>
        </p:sp>
        <p:cxnSp>
          <p:nvCxnSpPr>
            <p:cNvPr id="437" name="Google Shape;437;p25"/>
            <p:cNvCxnSpPr>
              <a:stCxn id="429" idx="0"/>
              <a:endCxn id="435" idx="3"/>
            </p:cNvCxnSpPr>
            <p:nvPr/>
          </p:nvCxnSpPr>
          <p:spPr>
            <a:xfrm flipH="1" rot="5400000">
              <a:off x="3365000" y="1751325"/>
              <a:ext cx="730800" cy="504600"/>
            </a:xfrm>
            <a:prstGeom prst="bentConnector2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438" name="Google Shape;438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400000">
            <a:off x="3445435" y="1395073"/>
            <a:ext cx="2617025" cy="2617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9" name="Google Shape;439;p25"/>
          <p:cNvCxnSpPr>
            <a:stCxn id="426" idx="1"/>
            <a:endCxn id="427" idx="6"/>
          </p:cNvCxnSpPr>
          <p:nvPr/>
        </p:nvCxnSpPr>
        <p:spPr>
          <a:xfrm rot="10800000">
            <a:off x="1492863" y="4113325"/>
            <a:ext cx="467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25"/>
          <p:cNvCxnSpPr>
            <a:stCxn id="432" idx="2"/>
            <a:endCxn id="431" idx="3"/>
          </p:cNvCxnSpPr>
          <p:nvPr/>
        </p:nvCxnSpPr>
        <p:spPr>
          <a:xfrm rot="10800000">
            <a:off x="7685350" y="4021450"/>
            <a:ext cx="15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1" name="Google Shape;441;p25"/>
          <p:cNvCxnSpPr>
            <a:stCxn id="421" idx="3"/>
            <a:endCxn id="422" idx="2"/>
          </p:cNvCxnSpPr>
          <p:nvPr/>
        </p:nvCxnSpPr>
        <p:spPr>
          <a:xfrm>
            <a:off x="7685213" y="1127438"/>
            <a:ext cx="221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25"/>
          <p:cNvCxnSpPr/>
          <p:nvPr/>
        </p:nvCxnSpPr>
        <p:spPr>
          <a:xfrm>
            <a:off x="5422500" y="2001600"/>
            <a:ext cx="1564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3" name="Google Shape;443;p25"/>
          <p:cNvSpPr/>
          <p:nvPr/>
        </p:nvSpPr>
        <p:spPr>
          <a:xfrm>
            <a:off x="6232038" y="1604800"/>
            <a:ext cx="1505400" cy="726300"/>
          </a:xfrm>
          <a:prstGeom prst="roundRect">
            <a:avLst>
              <a:gd fmla="val 23606" name="adj"/>
            </a:avLst>
          </a:prstGeom>
          <a:solidFill>
            <a:srgbClr val="FFD96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Marketing Cost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444" name="Google Shape;444;p25"/>
          <p:cNvCxnSpPr>
            <a:stCxn id="436" idx="6"/>
            <a:endCxn id="435" idx="1"/>
          </p:cNvCxnSpPr>
          <p:nvPr/>
        </p:nvCxnSpPr>
        <p:spPr>
          <a:xfrm>
            <a:off x="1480650" y="1638250"/>
            <a:ext cx="480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45" name="Google Shape;445;p25"/>
          <p:cNvGrpSpPr/>
          <p:nvPr/>
        </p:nvGrpSpPr>
        <p:grpSpPr>
          <a:xfrm>
            <a:off x="560555" y="2604863"/>
            <a:ext cx="2905408" cy="726300"/>
            <a:chOff x="932243" y="1321838"/>
            <a:chExt cx="2905408" cy="726300"/>
          </a:xfrm>
        </p:grpSpPr>
        <p:sp>
          <p:nvSpPr>
            <p:cNvPr id="446" name="Google Shape;446;p25"/>
            <p:cNvSpPr/>
            <p:nvPr/>
          </p:nvSpPr>
          <p:spPr>
            <a:xfrm>
              <a:off x="2332251" y="1321838"/>
              <a:ext cx="1505400" cy="726300"/>
            </a:xfrm>
            <a:prstGeom prst="roundRect">
              <a:avLst>
                <a:gd fmla="val 23606" name="adj"/>
              </a:avLst>
            </a:prstGeom>
            <a:solidFill>
              <a:srgbClr val="BF9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Third party Integration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932243" y="1370975"/>
              <a:ext cx="920100" cy="652800"/>
            </a:xfrm>
            <a:prstGeom prst="ellipse">
              <a:avLst/>
            </a:prstGeom>
            <a:solidFill>
              <a:srgbClr val="BF9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$7k - $8k</a:t>
              </a:r>
              <a:endParaRPr sz="1300"/>
            </a:p>
          </p:txBody>
        </p:sp>
      </p:grpSp>
      <p:cxnSp>
        <p:nvCxnSpPr>
          <p:cNvPr id="448" name="Google Shape;448;p25"/>
          <p:cNvCxnSpPr>
            <a:endCxn id="446" idx="0"/>
          </p:cNvCxnSpPr>
          <p:nvPr/>
        </p:nvCxnSpPr>
        <p:spPr>
          <a:xfrm flipH="1">
            <a:off x="2713263" y="2256263"/>
            <a:ext cx="986700" cy="3486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9" name="Google Shape;449;p25"/>
          <p:cNvCxnSpPr>
            <a:endCxn id="431" idx="0"/>
          </p:cNvCxnSpPr>
          <p:nvPr/>
        </p:nvCxnSpPr>
        <p:spPr>
          <a:xfrm>
            <a:off x="5677313" y="2450488"/>
            <a:ext cx="1255200" cy="12078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0" name="Google Shape;450;p25"/>
          <p:cNvSpPr/>
          <p:nvPr/>
        </p:nvSpPr>
        <p:spPr>
          <a:xfrm>
            <a:off x="7907025" y="1641550"/>
            <a:ext cx="920100" cy="6528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$10k - $15k</a:t>
            </a:r>
            <a:endParaRPr sz="1300"/>
          </a:p>
        </p:txBody>
      </p:sp>
      <p:cxnSp>
        <p:nvCxnSpPr>
          <p:cNvPr id="451" name="Google Shape;451;p25"/>
          <p:cNvCxnSpPr>
            <a:stCxn id="443" idx="3"/>
            <a:endCxn id="450" idx="2"/>
          </p:cNvCxnSpPr>
          <p:nvPr/>
        </p:nvCxnSpPr>
        <p:spPr>
          <a:xfrm>
            <a:off x="7737438" y="1967950"/>
            <a:ext cx="169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25"/>
          <p:cNvCxnSpPr>
            <a:stCxn id="446" idx="1"/>
            <a:endCxn id="447" idx="6"/>
          </p:cNvCxnSpPr>
          <p:nvPr/>
        </p:nvCxnSpPr>
        <p:spPr>
          <a:xfrm flipH="1">
            <a:off x="1480563" y="2968013"/>
            <a:ext cx="480000" cy="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3" name="Google Shape;453;p25"/>
          <p:cNvSpPr txBox="1"/>
          <p:nvPr/>
        </p:nvSpPr>
        <p:spPr>
          <a:xfrm>
            <a:off x="914550" y="4476475"/>
            <a:ext cx="7314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"/>
                <a:ea typeface="Roboto"/>
                <a:cs typeface="Roboto"/>
                <a:sym typeface="Roboto"/>
              </a:rPr>
              <a:t>Overall Estimation - $110k - $145k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4" name="Google Shape;454;p25"/>
          <p:cNvSpPr txBox="1"/>
          <p:nvPr/>
        </p:nvSpPr>
        <p:spPr>
          <a:xfrm>
            <a:off x="4335600" y="2968025"/>
            <a:ext cx="64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53%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5" name="Google Shape;455;p25"/>
          <p:cNvSpPr txBox="1"/>
          <p:nvPr/>
        </p:nvSpPr>
        <p:spPr>
          <a:xfrm>
            <a:off x="3767625" y="2204675"/>
            <a:ext cx="64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9</a:t>
            </a: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25"/>
          <p:cNvSpPr txBox="1"/>
          <p:nvPr/>
        </p:nvSpPr>
        <p:spPr>
          <a:xfrm>
            <a:off x="4091513" y="1851425"/>
            <a:ext cx="64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3%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7" name="Google Shape;457;p25"/>
          <p:cNvSpPr txBox="1"/>
          <p:nvPr/>
        </p:nvSpPr>
        <p:spPr>
          <a:xfrm>
            <a:off x="4618350" y="1767850"/>
            <a:ext cx="64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25"/>
          <p:cNvSpPr txBox="1"/>
          <p:nvPr/>
        </p:nvSpPr>
        <p:spPr>
          <a:xfrm>
            <a:off x="4881338" y="2001600"/>
            <a:ext cx="64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10</a:t>
            </a: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9" name="Google Shape;459;p25"/>
          <p:cNvSpPr txBox="1"/>
          <p:nvPr/>
        </p:nvSpPr>
        <p:spPr>
          <a:xfrm>
            <a:off x="5170400" y="2371638"/>
            <a:ext cx="64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</a:t>
            </a: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%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0" name="Google Shape;46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" name="Google Shape;465;p26"/>
          <p:cNvGrpSpPr/>
          <p:nvPr/>
        </p:nvGrpSpPr>
        <p:grpSpPr>
          <a:xfrm flipH="1">
            <a:off x="5707863" y="973500"/>
            <a:ext cx="3329388" cy="1586100"/>
            <a:chOff x="226413" y="2325011"/>
            <a:chExt cx="3329388" cy="1586100"/>
          </a:xfrm>
        </p:grpSpPr>
        <p:sp>
          <p:nvSpPr>
            <p:cNvPr id="466" name="Google Shape;466;p26"/>
            <p:cNvSpPr/>
            <p:nvPr/>
          </p:nvSpPr>
          <p:spPr>
            <a:xfrm>
              <a:off x="226413" y="2325011"/>
              <a:ext cx="2702400" cy="15669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6"/>
            <p:cNvSpPr txBox="1"/>
            <p:nvPr/>
          </p:nvSpPr>
          <p:spPr>
            <a:xfrm>
              <a:off x="344363" y="2536511"/>
              <a:ext cx="2313600" cy="137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</a:rPr>
                <a:t>The Database is designed to handle a large volume of data and be optimized for fast querying, to allow for scalability in the data storage and retrieval process.</a:t>
              </a:r>
              <a:endParaRPr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68" name="Google Shape;468;p26"/>
            <p:cNvSpPr/>
            <p:nvPr/>
          </p:nvSpPr>
          <p:spPr>
            <a:xfrm rot="-5400000">
              <a:off x="2808500" y="2619200"/>
              <a:ext cx="747300" cy="74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9" name="Google Shape;469;p26"/>
          <p:cNvSpPr txBox="1"/>
          <p:nvPr>
            <p:ph type="title"/>
          </p:nvPr>
        </p:nvSpPr>
        <p:spPr>
          <a:xfrm>
            <a:off x="457200" y="328025"/>
            <a:ext cx="8229600" cy="57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Scalability</a:t>
            </a:r>
            <a:endParaRPr sz="2400"/>
          </a:p>
        </p:txBody>
      </p:sp>
      <p:grpSp>
        <p:nvGrpSpPr>
          <p:cNvPr id="470" name="Google Shape;470;p26"/>
          <p:cNvGrpSpPr/>
          <p:nvPr/>
        </p:nvGrpSpPr>
        <p:grpSpPr>
          <a:xfrm>
            <a:off x="5869762" y="4114768"/>
            <a:ext cx="412375" cy="354063"/>
            <a:chOff x="5693687" y="3522339"/>
            <a:chExt cx="412375" cy="354063"/>
          </a:xfrm>
        </p:grpSpPr>
        <p:sp>
          <p:nvSpPr>
            <p:cNvPr id="471" name="Google Shape;471;p26"/>
            <p:cNvSpPr/>
            <p:nvPr/>
          </p:nvSpPr>
          <p:spPr>
            <a:xfrm>
              <a:off x="5693687" y="3522339"/>
              <a:ext cx="400731" cy="354063"/>
            </a:xfrm>
            <a:custGeom>
              <a:rect b="b" l="l" r="r" t="t"/>
              <a:pathLst>
                <a:path extrusionOk="0" h="3801" w="4302">
                  <a:moveTo>
                    <a:pt x="1" y="1"/>
                  </a:moveTo>
                  <a:lnTo>
                    <a:pt x="1" y="3800"/>
                  </a:lnTo>
                  <a:lnTo>
                    <a:pt x="4301" y="3800"/>
                  </a:lnTo>
                  <a:lnTo>
                    <a:pt x="4301" y="3568"/>
                  </a:lnTo>
                  <a:lnTo>
                    <a:pt x="233" y="3568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6"/>
            <p:cNvSpPr/>
            <p:nvPr/>
          </p:nvSpPr>
          <p:spPr>
            <a:xfrm>
              <a:off x="5735325" y="3532306"/>
              <a:ext cx="370737" cy="187418"/>
            </a:xfrm>
            <a:custGeom>
              <a:rect b="b" l="l" r="r" t="t"/>
              <a:pathLst>
                <a:path extrusionOk="0" h="2012" w="3980">
                  <a:moveTo>
                    <a:pt x="3980" y="1"/>
                  </a:moveTo>
                  <a:lnTo>
                    <a:pt x="2798" y="872"/>
                  </a:lnTo>
                  <a:lnTo>
                    <a:pt x="3329" y="836"/>
                  </a:lnTo>
                  <a:lnTo>
                    <a:pt x="2810" y="1677"/>
                  </a:lnTo>
                  <a:lnTo>
                    <a:pt x="1122" y="502"/>
                  </a:lnTo>
                  <a:lnTo>
                    <a:pt x="13" y="1659"/>
                  </a:lnTo>
                  <a:lnTo>
                    <a:pt x="1" y="1999"/>
                  </a:lnTo>
                  <a:lnTo>
                    <a:pt x="1152" y="806"/>
                  </a:lnTo>
                  <a:lnTo>
                    <a:pt x="2882" y="2011"/>
                  </a:lnTo>
                  <a:lnTo>
                    <a:pt x="3538" y="943"/>
                  </a:lnTo>
                  <a:lnTo>
                    <a:pt x="3753" y="1361"/>
                  </a:lnTo>
                  <a:lnTo>
                    <a:pt x="39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6"/>
            <p:cNvSpPr/>
            <p:nvPr/>
          </p:nvSpPr>
          <p:spPr>
            <a:xfrm>
              <a:off x="5735325" y="3729598"/>
              <a:ext cx="41824" cy="111221"/>
            </a:xfrm>
            <a:custGeom>
              <a:rect b="b" l="l" r="r" t="t"/>
              <a:pathLst>
                <a:path extrusionOk="0" h="1194" w="449">
                  <a:moveTo>
                    <a:pt x="1" y="0"/>
                  </a:moveTo>
                  <a:lnTo>
                    <a:pt x="1" y="1193"/>
                  </a:lnTo>
                  <a:lnTo>
                    <a:pt x="448" y="1193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6"/>
            <p:cNvSpPr/>
            <p:nvPr/>
          </p:nvSpPr>
          <p:spPr>
            <a:xfrm>
              <a:off x="5792053" y="3674546"/>
              <a:ext cx="41172" cy="166273"/>
            </a:xfrm>
            <a:custGeom>
              <a:rect b="b" l="l" r="r" t="t"/>
              <a:pathLst>
                <a:path extrusionOk="0" h="1785" w="442">
                  <a:moveTo>
                    <a:pt x="0" y="1"/>
                  </a:moveTo>
                  <a:lnTo>
                    <a:pt x="0" y="1784"/>
                  </a:lnTo>
                  <a:lnTo>
                    <a:pt x="442" y="1784"/>
                  </a:lnTo>
                  <a:lnTo>
                    <a:pt x="4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6"/>
            <p:cNvSpPr/>
            <p:nvPr/>
          </p:nvSpPr>
          <p:spPr>
            <a:xfrm>
              <a:off x="5848130" y="3649582"/>
              <a:ext cx="41824" cy="191237"/>
            </a:xfrm>
            <a:custGeom>
              <a:rect b="b" l="l" r="r" t="t"/>
              <a:pathLst>
                <a:path extrusionOk="0" h="2053" w="449">
                  <a:moveTo>
                    <a:pt x="1" y="1"/>
                  </a:moveTo>
                  <a:lnTo>
                    <a:pt x="1" y="2052"/>
                  </a:lnTo>
                  <a:lnTo>
                    <a:pt x="448" y="2052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6"/>
            <p:cNvSpPr/>
            <p:nvPr/>
          </p:nvSpPr>
          <p:spPr>
            <a:xfrm>
              <a:off x="5904858" y="3699045"/>
              <a:ext cx="41731" cy="141774"/>
            </a:xfrm>
            <a:custGeom>
              <a:rect b="b" l="l" r="r" t="t"/>
              <a:pathLst>
                <a:path extrusionOk="0" h="1522" w="448">
                  <a:moveTo>
                    <a:pt x="0" y="0"/>
                  </a:moveTo>
                  <a:lnTo>
                    <a:pt x="0" y="1521"/>
                  </a:lnTo>
                  <a:lnTo>
                    <a:pt x="448" y="1521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6"/>
            <p:cNvSpPr/>
            <p:nvPr/>
          </p:nvSpPr>
          <p:spPr>
            <a:xfrm>
              <a:off x="5960934" y="3729598"/>
              <a:ext cx="41824" cy="111221"/>
            </a:xfrm>
            <a:custGeom>
              <a:rect b="b" l="l" r="r" t="t"/>
              <a:pathLst>
                <a:path extrusionOk="0" h="1194" w="449">
                  <a:moveTo>
                    <a:pt x="1" y="0"/>
                  </a:moveTo>
                  <a:lnTo>
                    <a:pt x="1" y="1193"/>
                  </a:lnTo>
                  <a:lnTo>
                    <a:pt x="448" y="1193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6"/>
            <p:cNvSpPr/>
            <p:nvPr/>
          </p:nvSpPr>
          <p:spPr>
            <a:xfrm>
              <a:off x="6018781" y="3712924"/>
              <a:ext cx="41731" cy="127895"/>
            </a:xfrm>
            <a:custGeom>
              <a:rect b="b" l="l" r="r" t="t"/>
              <a:pathLst>
                <a:path extrusionOk="0" h="1373" w="448">
                  <a:moveTo>
                    <a:pt x="0" y="1"/>
                  </a:moveTo>
                  <a:lnTo>
                    <a:pt x="0" y="1372"/>
                  </a:lnTo>
                  <a:lnTo>
                    <a:pt x="447" y="1372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26"/>
          <p:cNvGrpSpPr/>
          <p:nvPr/>
        </p:nvGrpSpPr>
        <p:grpSpPr>
          <a:xfrm>
            <a:off x="5814754" y="1319094"/>
            <a:ext cx="522385" cy="478513"/>
            <a:chOff x="4418555" y="4138528"/>
            <a:chExt cx="522385" cy="478513"/>
          </a:xfrm>
        </p:grpSpPr>
        <p:sp>
          <p:nvSpPr>
            <p:cNvPr id="480" name="Google Shape;480;p26"/>
            <p:cNvSpPr/>
            <p:nvPr/>
          </p:nvSpPr>
          <p:spPr>
            <a:xfrm>
              <a:off x="4418555" y="4138528"/>
              <a:ext cx="522385" cy="345121"/>
            </a:xfrm>
            <a:custGeom>
              <a:rect b="b" l="l" r="r" t="t"/>
              <a:pathLst>
                <a:path extrusionOk="0" h="3705" w="5608">
                  <a:moveTo>
                    <a:pt x="3138" y="1"/>
                  </a:moveTo>
                  <a:cubicBezTo>
                    <a:pt x="2619" y="1"/>
                    <a:pt x="2195" y="418"/>
                    <a:pt x="2195" y="937"/>
                  </a:cubicBezTo>
                  <a:cubicBezTo>
                    <a:pt x="2195" y="961"/>
                    <a:pt x="2201" y="985"/>
                    <a:pt x="2201" y="1009"/>
                  </a:cubicBezTo>
                  <a:cubicBezTo>
                    <a:pt x="2100" y="967"/>
                    <a:pt x="1993" y="937"/>
                    <a:pt x="1873" y="937"/>
                  </a:cubicBezTo>
                  <a:cubicBezTo>
                    <a:pt x="1444" y="937"/>
                    <a:pt x="1098" y="1283"/>
                    <a:pt x="1098" y="1712"/>
                  </a:cubicBezTo>
                  <a:cubicBezTo>
                    <a:pt x="1098" y="1760"/>
                    <a:pt x="1104" y="1802"/>
                    <a:pt x="1110" y="1850"/>
                  </a:cubicBezTo>
                  <a:cubicBezTo>
                    <a:pt x="1056" y="1838"/>
                    <a:pt x="997" y="1832"/>
                    <a:pt x="937" y="1832"/>
                  </a:cubicBezTo>
                  <a:cubicBezTo>
                    <a:pt x="418" y="1832"/>
                    <a:pt x="0" y="2249"/>
                    <a:pt x="0" y="2768"/>
                  </a:cubicBezTo>
                  <a:cubicBezTo>
                    <a:pt x="0" y="3287"/>
                    <a:pt x="418" y="3705"/>
                    <a:pt x="937" y="3705"/>
                  </a:cubicBezTo>
                  <a:lnTo>
                    <a:pt x="4832" y="3705"/>
                  </a:lnTo>
                  <a:cubicBezTo>
                    <a:pt x="5261" y="3705"/>
                    <a:pt x="5607" y="3359"/>
                    <a:pt x="5607" y="2929"/>
                  </a:cubicBezTo>
                  <a:cubicBezTo>
                    <a:pt x="5607" y="2542"/>
                    <a:pt x="5327" y="2219"/>
                    <a:pt x="4951" y="2166"/>
                  </a:cubicBezTo>
                  <a:cubicBezTo>
                    <a:pt x="5041" y="2035"/>
                    <a:pt x="5094" y="1879"/>
                    <a:pt x="5094" y="1712"/>
                  </a:cubicBezTo>
                  <a:cubicBezTo>
                    <a:pt x="5094" y="1283"/>
                    <a:pt x="4748" y="937"/>
                    <a:pt x="4319" y="937"/>
                  </a:cubicBezTo>
                  <a:cubicBezTo>
                    <a:pt x="4235" y="937"/>
                    <a:pt x="4152" y="955"/>
                    <a:pt x="4074" y="979"/>
                  </a:cubicBezTo>
                  <a:cubicBezTo>
                    <a:pt x="4074" y="967"/>
                    <a:pt x="4074" y="955"/>
                    <a:pt x="4074" y="937"/>
                  </a:cubicBezTo>
                  <a:cubicBezTo>
                    <a:pt x="4074" y="418"/>
                    <a:pt x="3651" y="1"/>
                    <a:pt x="3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6"/>
            <p:cNvSpPr/>
            <p:nvPr/>
          </p:nvSpPr>
          <p:spPr>
            <a:xfrm>
              <a:off x="4576351" y="4557424"/>
              <a:ext cx="220672" cy="59616"/>
            </a:xfrm>
            <a:custGeom>
              <a:rect b="b" l="l" r="r" t="t"/>
              <a:pathLst>
                <a:path extrusionOk="0" h="640" w="2369">
                  <a:moveTo>
                    <a:pt x="0" y="1"/>
                  </a:moveTo>
                  <a:lnTo>
                    <a:pt x="0" y="424"/>
                  </a:lnTo>
                  <a:cubicBezTo>
                    <a:pt x="0" y="544"/>
                    <a:pt x="531" y="639"/>
                    <a:pt x="1187" y="639"/>
                  </a:cubicBezTo>
                  <a:cubicBezTo>
                    <a:pt x="1838" y="639"/>
                    <a:pt x="2368" y="544"/>
                    <a:pt x="2368" y="424"/>
                  </a:cubicBezTo>
                  <a:lnTo>
                    <a:pt x="23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6"/>
            <p:cNvSpPr/>
            <p:nvPr/>
          </p:nvSpPr>
          <p:spPr>
            <a:xfrm>
              <a:off x="4576351" y="4538049"/>
              <a:ext cx="220672" cy="39496"/>
            </a:xfrm>
            <a:custGeom>
              <a:rect b="b" l="l" r="r" t="t"/>
              <a:pathLst>
                <a:path extrusionOk="0" h="424" w="2369">
                  <a:moveTo>
                    <a:pt x="1187" y="0"/>
                  </a:moveTo>
                  <a:cubicBezTo>
                    <a:pt x="531" y="0"/>
                    <a:pt x="0" y="96"/>
                    <a:pt x="0" y="209"/>
                  </a:cubicBezTo>
                  <a:cubicBezTo>
                    <a:pt x="0" y="328"/>
                    <a:pt x="531" y="424"/>
                    <a:pt x="1187" y="424"/>
                  </a:cubicBezTo>
                  <a:cubicBezTo>
                    <a:pt x="1838" y="424"/>
                    <a:pt x="2368" y="328"/>
                    <a:pt x="2368" y="209"/>
                  </a:cubicBezTo>
                  <a:cubicBezTo>
                    <a:pt x="2368" y="96"/>
                    <a:pt x="1838" y="0"/>
                    <a:pt x="1187" y="0"/>
                  </a:cubicBezTo>
                  <a:close/>
                </a:path>
              </a:pathLst>
            </a:custGeom>
            <a:solidFill>
              <a:srgbClr val="3CB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6"/>
            <p:cNvSpPr/>
            <p:nvPr/>
          </p:nvSpPr>
          <p:spPr>
            <a:xfrm>
              <a:off x="4576351" y="4502466"/>
              <a:ext cx="220672" cy="58964"/>
            </a:xfrm>
            <a:custGeom>
              <a:rect b="b" l="l" r="r" t="t"/>
              <a:pathLst>
                <a:path extrusionOk="0" h="633" w="2369">
                  <a:moveTo>
                    <a:pt x="0" y="0"/>
                  </a:moveTo>
                  <a:lnTo>
                    <a:pt x="0" y="424"/>
                  </a:lnTo>
                  <a:cubicBezTo>
                    <a:pt x="0" y="537"/>
                    <a:pt x="531" y="633"/>
                    <a:pt x="1187" y="633"/>
                  </a:cubicBezTo>
                  <a:cubicBezTo>
                    <a:pt x="1838" y="633"/>
                    <a:pt x="2368" y="537"/>
                    <a:pt x="2368" y="424"/>
                  </a:cubicBezTo>
                  <a:lnTo>
                    <a:pt x="23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6"/>
            <p:cNvSpPr/>
            <p:nvPr/>
          </p:nvSpPr>
          <p:spPr>
            <a:xfrm>
              <a:off x="4576351" y="4482438"/>
              <a:ext cx="220672" cy="39589"/>
            </a:xfrm>
            <a:custGeom>
              <a:rect b="b" l="l" r="r" t="t"/>
              <a:pathLst>
                <a:path extrusionOk="0" h="425" w="2369">
                  <a:moveTo>
                    <a:pt x="1187" y="1"/>
                  </a:moveTo>
                  <a:cubicBezTo>
                    <a:pt x="531" y="1"/>
                    <a:pt x="0" y="96"/>
                    <a:pt x="0" y="215"/>
                  </a:cubicBezTo>
                  <a:cubicBezTo>
                    <a:pt x="0" y="329"/>
                    <a:pt x="531" y="424"/>
                    <a:pt x="1187" y="424"/>
                  </a:cubicBezTo>
                  <a:cubicBezTo>
                    <a:pt x="1838" y="424"/>
                    <a:pt x="2368" y="329"/>
                    <a:pt x="2368" y="215"/>
                  </a:cubicBezTo>
                  <a:cubicBezTo>
                    <a:pt x="2368" y="96"/>
                    <a:pt x="1838" y="1"/>
                    <a:pt x="1187" y="1"/>
                  </a:cubicBezTo>
                  <a:close/>
                </a:path>
              </a:pathLst>
            </a:custGeom>
            <a:solidFill>
              <a:srgbClr val="3CB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6"/>
            <p:cNvSpPr/>
            <p:nvPr/>
          </p:nvSpPr>
          <p:spPr>
            <a:xfrm>
              <a:off x="4576351" y="4446948"/>
              <a:ext cx="220672" cy="58964"/>
            </a:xfrm>
            <a:custGeom>
              <a:rect b="b" l="l" r="r" t="t"/>
              <a:pathLst>
                <a:path extrusionOk="0" h="633" w="2369">
                  <a:moveTo>
                    <a:pt x="0" y="0"/>
                  </a:moveTo>
                  <a:lnTo>
                    <a:pt x="0" y="424"/>
                  </a:lnTo>
                  <a:cubicBezTo>
                    <a:pt x="0" y="543"/>
                    <a:pt x="531" y="632"/>
                    <a:pt x="1187" y="632"/>
                  </a:cubicBezTo>
                  <a:cubicBezTo>
                    <a:pt x="1838" y="632"/>
                    <a:pt x="2368" y="543"/>
                    <a:pt x="2368" y="424"/>
                  </a:cubicBezTo>
                  <a:lnTo>
                    <a:pt x="23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6"/>
            <p:cNvSpPr/>
            <p:nvPr/>
          </p:nvSpPr>
          <p:spPr>
            <a:xfrm>
              <a:off x="4576351" y="4427480"/>
              <a:ext cx="220672" cy="39496"/>
            </a:xfrm>
            <a:custGeom>
              <a:rect b="b" l="l" r="r" t="t"/>
              <a:pathLst>
                <a:path extrusionOk="0" h="424" w="2369">
                  <a:moveTo>
                    <a:pt x="1187" y="0"/>
                  </a:moveTo>
                  <a:cubicBezTo>
                    <a:pt x="531" y="0"/>
                    <a:pt x="0" y="96"/>
                    <a:pt x="0" y="209"/>
                  </a:cubicBezTo>
                  <a:cubicBezTo>
                    <a:pt x="0" y="328"/>
                    <a:pt x="531" y="424"/>
                    <a:pt x="1187" y="424"/>
                  </a:cubicBezTo>
                  <a:cubicBezTo>
                    <a:pt x="1838" y="424"/>
                    <a:pt x="2368" y="328"/>
                    <a:pt x="2368" y="209"/>
                  </a:cubicBezTo>
                  <a:cubicBezTo>
                    <a:pt x="2368" y="96"/>
                    <a:pt x="1838" y="0"/>
                    <a:pt x="1187" y="0"/>
                  </a:cubicBezTo>
                  <a:close/>
                </a:path>
              </a:pathLst>
            </a:custGeom>
            <a:solidFill>
              <a:srgbClr val="3CB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6"/>
            <p:cNvSpPr/>
            <p:nvPr/>
          </p:nvSpPr>
          <p:spPr>
            <a:xfrm>
              <a:off x="4576351" y="4391896"/>
              <a:ext cx="220672" cy="58964"/>
            </a:xfrm>
            <a:custGeom>
              <a:rect b="b" l="l" r="r" t="t"/>
              <a:pathLst>
                <a:path extrusionOk="0" h="633" w="2369">
                  <a:moveTo>
                    <a:pt x="0" y="0"/>
                  </a:moveTo>
                  <a:lnTo>
                    <a:pt x="0" y="418"/>
                  </a:lnTo>
                  <a:cubicBezTo>
                    <a:pt x="0" y="537"/>
                    <a:pt x="531" y="633"/>
                    <a:pt x="1187" y="633"/>
                  </a:cubicBezTo>
                  <a:cubicBezTo>
                    <a:pt x="1838" y="633"/>
                    <a:pt x="2368" y="537"/>
                    <a:pt x="2368" y="418"/>
                  </a:cubicBezTo>
                  <a:lnTo>
                    <a:pt x="23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6"/>
            <p:cNvSpPr/>
            <p:nvPr/>
          </p:nvSpPr>
          <p:spPr>
            <a:xfrm>
              <a:off x="4576351" y="4371869"/>
              <a:ext cx="220672" cy="39589"/>
            </a:xfrm>
            <a:custGeom>
              <a:rect b="b" l="l" r="r" t="t"/>
              <a:pathLst>
                <a:path extrusionOk="0" h="425" w="2369">
                  <a:moveTo>
                    <a:pt x="1187" y="1"/>
                  </a:moveTo>
                  <a:cubicBezTo>
                    <a:pt x="531" y="1"/>
                    <a:pt x="0" y="96"/>
                    <a:pt x="0" y="215"/>
                  </a:cubicBezTo>
                  <a:cubicBezTo>
                    <a:pt x="0" y="329"/>
                    <a:pt x="531" y="424"/>
                    <a:pt x="1187" y="424"/>
                  </a:cubicBezTo>
                  <a:cubicBezTo>
                    <a:pt x="1838" y="424"/>
                    <a:pt x="2368" y="329"/>
                    <a:pt x="2368" y="215"/>
                  </a:cubicBezTo>
                  <a:cubicBezTo>
                    <a:pt x="2368" y="96"/>
                    <a:pt x="1838" y="1"/>
                    <a:pt x="1187" y="1"/>
                  </a:cubicBezTo>
                  <a:close/>
                </a:path>
              </a:pathLst>
            </a:custGeom>
            <a:solidFill>
              <a:srgbClr val="3CB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26"/>
          <p:cNvGrpSpPr/>
          <p:nvPr/>
        </p:nvGrpSpPr>
        <p:grpSpPr>
          <a:xfrm>
            <a:off x="3870775" y="2324413"/>
            <a:ext cx="1374600" cy="1374600"/>
            <a:chOff x="3989938" y="2324413"/>
            <a:chExt cx="1374600" cy="1374600"/>
          </a:xfrm>
        </p:grpSpPr>
        <p:sp>
          <p:nvSpPr>
            <p:cNvPr id="490" name="Google Shape;490;p26"/>
            <p:cNvSpPr/>
            <p:nvPr/>
          </p:nvSpPr>
          <p:spPr>
            <a:xfrm>
              <a:off x="3989938" y="2324413"/>
              <a:ext cx="1374600" cy="137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1" name="Google Shape;491;p26"/>
            <p:cNvGrpSpPr/>
            <p:nvPr/>
          </p:nvGrpSpPr>
          <p:grpSpPr>
            <a:xfrm>
              <a:off x="4144931" y="2479639"/>
              <a:ext cx="1064612" cy="1064148"/>
              <a:chOff x="4154661" y="2479988"/>
              <a:chExt cx="1064612" cy="1064148"/>
            </a:xfrm>
          </p:grpSpPr>
          <p:sp>
            <p:nvSpPr>
              <p:cNvPr id="492" name="Google Shape;492;p26"/>
              <p:cNvSpPr/>
              <p:nvPr/>
            </p:nvSpPr>
            <p:spPr>
              <a:xfrm>
                <a:off x="4442401" y="2479988"/>
                <a:ext cx="57939" cy="157330"/>
              </a:xfrm>
              <a:custGeom>
                <a:rect b="b" l="l" r="r" t="t"/>
                <a:pathLst>
                  <a:path extrusionOk="0" h="1689" w="622">
                    <a:moveTo>
                      <a:pt x="263" y="1"/>
                    </a:moveTo>
                    <a:cubicBezTo>
                      <a:pt x="120" y="1"/>
                      <a:pt x="1" y="114"/>
                      <a:pt x="1" y="257"/>
                    </a:cubicBezTo>
                    <a:lnTo>
                      <a:pt x="1" y="1426"/>
                    </a:lnTo>
                    <a:cubicBezTo>
                      <a:pt x="1" y="1575"/>
                      <a:pt x="120" y="1689"/>
                      <a:pt x="263" y="1689"/>
                    </a:cubicBezTo>
                    <a:lnTo>
                      <a:pt x="365" y="1689"/>
                    </a:lnTo>
                    <a:cubicBezTo>
                      <a:pt x="508" y="1689"/>
                      <a:pt x="621" y="1575"/>
                      <a:pt x="621" y="1426"/>
                    </a:cubicBezTo>
                    <a:lnTo>
                      <a:pt x="621" y="257"/>
                    </a:lnTo>
                    <a:cubicBezTo>
                      <a:pt x="621" y="114"/>
                      <a:pt x="508" y="1"/>
                      <a:pt x="365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26"/>
              <p:cNvSpPr/>
              <p:nvPr/>
            </p:nvSpPr>
            <p:spPr>
              <a:xfrm>
                <a:off x="4425728" y="2567269"/>
                <a:ext cx="91846" cy="179500"/>
              </a:xfrm>
              <a:custGeom>
                <a:rect b="b" l="l" r="r" t="t"/>
                <a:pathLst>
                  <a:path extrusionOk="0" h="1927" w="986">
                    <a:moveTo>
                      <a:pt x="257" y="0"/>
                    </a:moveTo>
                    <a:cubicBezTo>
                      <a:pt x="114" y="0"/>
                      <a:pt x="1" y="119"/>
                      <a:pt x="1" y="263"/>
                    </a:cubicBezTo>
                    <a:lnTo>
                      <a:pt x="1" y="1664"/>
                    </a:lnTo>
                    <a:cubicBezTo>
                      <a:pt x="1" y="1807"/>
                      <a:pt x="114" y="1927"/>
                      <a:pt x="257" y="1927"/>
                    </a:cubicBezTo>
                    <a:lnTo>
                      <a:pt x="723" y="1927"/>
                    </a:lnTo>
                    <a:cubicBezTo>
                      <a:pt x="866" y="1927"/>
                      <a:pt x="985" y="1807"/>
                      <a:pt x="985" y="1664"/>
                    </a:cubicBezTo>
                    <a:lnTo>
                      <a:pt x="985" y="263"/>
                    </a:lnTo>
                    <a:cubicBezTo>
                      <a:pt x="985" y="119"/>
                      <a:pt x="866" y="0"/>
                      <a:pt x="723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26"/>
              <p:cNvSpPr/>
              <p:nvPr/>
            </p:nvSpPr>
            <p:spPr>
              <a:xfrm>
                <a:off x="4586318" y="2479988"/>
                <a:ext cx="57939" cy="157330"/>
              </a:xfrm>
              <a:custGeom>
                <a:rect b="b" l="l" r="r" t="t"/>
                <a:pathLst>
                  <a:path extrusionOk="0" h="1689" w="622">
                    <a:moveTo>
                      <a:pt x="257" y="1"/>
                    </a:moveTo>
                    <a:cubicBezTo>
                      <a:pt x="114" y="1"/>
                      <a:pt x="1" y="114"/>
                      <a:pt x="1" y="257"/>
                    </a:cubicBezTo>
                    <a:lnTo>
                      <a:pt x="1" y="1426"/>
                    </a:lnTo>
                    <a:cubicBezTo>
                      <a:pt x="1" y="1575"/>
                      <a:pt x="114" y="1689"/>
                      <a:pt x="257" y="1689"/>
                    </a:cubicBezTo>
                    <a:lnTo>
                      <a:pt x="359" y="1689"/>
                    </a:lnTo>
                    <a:cubicBezTo>
                      <a:pt x="502" y="1689"/>
                      <a:pt x="621" y="1575"/>
                      <a:pt x="621" y="1426"/>
                    </a:cubicBezTo>
                    <a:lnTo>
                      <a:pt x="621" y="257"/>
                    </a:lnTo>
                    <a:cubicBezTo>
                      <a:pt x="621" y="114"/>
                      <a:pt x="502" y="1"/>
                      <a:pt x="359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26"/>
              <p:cNvSpPr/>
              <p:nvPr/>
            </p:nvSpPr>
            <p:spPr>
              <a:xfrm>
                <a:off x="4569086" y="2567269"/>
                <a:ext cx="91846" cy="179500"/>
              </a:xfrm>
              <a:custGeom>
                <a:rect b="b" l="l" r="r" t="t"/>
                <a:pathLst>
                  <a:path extrusionOk="0" h="1927" w="986">
                    <a:moveTo>
                      <a:pt x="263" y="0"/>
                    </a:moveTo>
                    <a:cubicBezTo>
                      <a:pt x="120" y="0"/>
                      <a:pt x="1" y="119"/>
                      <a:pt x="1" y="263"/>
                    </a:cubicBezTo>
                    <a:lnTo>
                      <a:pt x="1" y="1664"/>
                    </a:lnTo>
                    <a:cubicBezTo>
                      <a:pt x="1" y="1807"/>
                      <a:pt x="120" y="1927"/>
                      <a:pt x="263" y="1927"/>
                    </a:cubicBezTo>
                    <a:lnTo>
                      <a:pt x="723" y="1927"/>
                    </a:lnTo>
                    <a:cubicBezTo>
                      <a:pt x="872" y="1927"/>
                      <a:pt x="985" y="1807"/>
                      <a:pt x="985" y="1664"/>
                    </a:cubicBezTo>
                    <a:lnTo>
                      <a:pt x="985" y="263"/>
                    </a:lnTo>
                    <a:cubicBezTo>
                      <a:pt x="985" y="119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26"/>
              <p:cNvSpPr/>
              <p:nvPr/>
            </p:nvSpPr>
            <p:spPr>
              <a:xfrm>
                <a:off x="4729676" y="2479988"/>
                <a:ext cx="57846" cy="157330"/>
              </a:xfrm>
              <a:custGeom>
                <a:rect b="b" l="l" r="r" t="t"/>
                <a:pathLst>
                  <a:path extrusionOk="0" h="1689" w="621">
                    <a:moveTo>
                      <a:pt x="257" y="1"/>
                    </a:moveTo>
                    <a:cubicBezTo>
                      <a:pt x="114" y="1"/>
                      <a:pt x="1" y="114"/>
                      <a:pt x="1" y="257"/>
                    </a:cubicBezTo>
                    <a:lnTo>
                      <a:pt x="1" y="1426"/>
                    </a:lnTo>
                    <a:cubicBezTo>
                      <a:pt x="1" y="1575"/>
                      <a:pt x="114" y="1689"/>
                      <a:pt x="257" y="1689"/>
                    </a:cubicBezTo>
                    <a:lnTo>
                      <a:pt x="359" y="1689"/>
                    </a:lnTo>
                    <a:cubicBezTo>
                      <a:pt x="502" y="1689"/>
                      <a:pt x="621" y="1575"/>
                      <a:pt x="621" y="1426"/>
                    </a:cubicBezTo>
                    <a:lnTo>
                      <a:pt x="621" y="257"/>
                    </a:lnTo>
                    <a:cubicBezTo>
                      <a:pt x="621" y="114"/>
                      <a:pt x="502" y="1"/>
                      <a:pt x="359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26"/>
              <p:cNvSpPr/>
              <p:nvPr/>
            </p:nvSpPr>
            <p:spPr>
              <a:xfrm>
                <a:off x="4712444" y="2567269"/>
                <a:ext cx="91753" cy="179500"/>
              </a:xfrm>
              <a:custGeom>
                <a:rect b="b" l="l" r="r" t="t"/>
                <a:pathLst>
                  <a:path extrusionOk="0" h="1927" w="985">
                    <a:moveTo>
                      <a:pt x="263" y="0"/>
                    </a:moveTo>
                    <a:cubicBezTo>
                      <a:pt x="120" y="0"/>
                      <a:pt x="1" y="119"/>
                      <a:pt x="1" y="263"/>
                    </a:cubicBezTo>
                    <a:lnTo>
                      <a:pt x="1" y="1664"/>
                    </a:lnTo>
                    <a:cubicBezTo>
                      <a:pt x="1" y="1807"/>
                      <a:pt x="120" y="1927"/>
                      <a:pt x="263" y="1927"/>
                    </a:cubicBezTo>
                    <a:lnTo>
                      <a:pt x="728" y="1927"/>
                    </a:lnTo>
                    <a:cubicBezTo>
                      <a:pt x="872" y="1927"/>
                      <a:pt x="985" y="1807"/>
                      <a:pt x="985" y="1664"/>
                    </a:cubicBezTo>
                    <a:lnTo>
                      <a:pt x="985" y="263"/>
                    </a:lnTo>
                    <a:cubicBezTo>
                      <a:pt x="985" y="119"/>
                      <a:pt x="872" y="0"/>
                      <a:pt x="728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26"/>
              <p:cNvSpPr/>
              <p:nvPr/>
            </p:nvSpPr>
            <p:spPr>
              <a:xfrm>
                <a:off x="4873034" y="2479988"/>
                <a:ext cx="57846" cy="157330"/>
              </a:xfrm>
              <a:custGeom>
                <a:rect b="b" l="l" r="r" t="t"/>
                <a:pathLst>
                  <a:path extrusionOk="0" h="1689" w="621">
                    <a:moveTo>
                      <a:pt x="263" y="1"/>
                    </a:moveTo>
                    <a:cubicBezTo>
                      <a:pt x="120" y="1"/>
                      <a:pt x="1" y="114"/>
                      <a:pt x="1" y="257"/>
                    </a:cubicBezTo>
                    <a:lnTo>
                      <a:pt x="1" y="1426"/>
                    </a:lnTo>
                    <a:cubicBezTo>
                      <a:pt x="1" y="1575"/>
                      <a:pt x="120" y="1689"/>
                      <a:pt x="263" y="1689"/>
                    </a:cubicBezTo>
                    <a:lnTo>
                      <a:pt x="364" y="1689"/>
                    </a:lnTo>
                    <a:cubicBezTo>
                      <a:pt x="508" y="1689"/>
                      <a:pt x="621" y="1575"/>
                      <a:pt x="621" y="1426"/>
                    </a:cubicBezTo>
                    <a:lnTo>
                      <a:pt x="621" y="257"/>
                    </a:lnTo>
                    <a:cubicBezTo>
                      <a:pt x="621" y="114"/>
                      <a:pt x="508" y="1"/>
                      <a:pt x="364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26"/>
              <p:cNvSpPr/>
              <p:nvPr/>
            </p:nvSpPr>
            <p:spPr>
              <a:xfrm>
                <a:off x="4856361" y="2567269"/>
                <a:ext cx="91753" cy="179500"/>
              </a:xfrm>
              <a:custGeom>
                <a:rect b="b" l="l" r="r" t="t"/>
                <a:pathLst>
                  <a:path extrusionOk="0" h="1927" w="985">
                    <a:moveTo>
                      <a:pt x="257" y="0"/>
                    </a:moveTo>
                    <a:cubicBezTo>
                      <a:pt x="114" y="0"/>
                      <a:pt x="1" y="119"/>
                      <a:pt x="1" y="263"/>
                    </a:cubicBezTo>
                    <a:lnTo>
                      <a:pt x="1" y="1664"/>
                    </a:lnTo>
                    <a:cubicBezTo>
                      <a:pt x="1" y="1807"/>
                      <a:pt x="114" y="1927"/>
                      <a:pt x="257" y="1927"/>
                    </a:cubicBezTo>
                    <a:lnTo>
                      <a:pt x="722" y="1927"/>
                    </a:lnTo>
                    <a:cubicBezTo>
                      <a:pt x="866" y="1927"/>
                      <a:pt x="985" y="1807"/>
                      <a:pt x="985" y="1664"/>
                    </a:cubicBezTo>
                    <a:lnTo>
                      <a:pt x="985" y="263"/>
                    </a:lnTo>
                    <a:cubicBezTo>
                      <a:pt x="985" y="119"/>
                      <a:pt x="866" y="0"/>
                      <a:pt x="722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26"/>
              <p:cNvSpPr/>
              <p:nvPr/>
            </p:nvSpPr>
            <p:spPr>
              <a:xfrm>
                <a:off x="4873034" y="3386805"/>
                <a:ext cx="57846" cy="157330"/>
              </a:xfrm>
              <a:custGeom>
                <a:rect b="b" l="l" r="r" t="t"/>
                <a:pathLst>
                  <a:path extrusionOk="0" h="1689" w="621">
                    <a:moveTo>
                      <a:pt x="263" y="0"/>
                    </a:moveTo>
                    <a:cubicBezTo>
                      <a:pt x="120" y="0"/>
                      <a:pt x="1" y="114"/>
                      <a:pt x="1" y="257"/>
                    </a:cubicBezTo>
                    <a:lnTo>
                      <a:pt x="1" y="1432"/>
                    </a:lnTo>
                    <a:cubicBezTo>
                      <a:pt x="1" y="1575"/>
                      <a:pt x="120" y="1688"/>
                      <a:pt x="263" y="1688"/>
                    </a:cubicBezTo>
                    <a:lnTo>
                      <a:pt x="364" y="1688"/>
                    </a:lnTo>
                    <a:cubicBezTo>
                      <a:pt x="508" y="1688"/>
                      <a:pt x="621" y="1575"/>
                      <a:pt x="621" y="1432"/>
                    </a:cubicBezTo>
                    <a:lnTo>
                      <a:pt x="621" y="257"/>
                    </a:lnTo>
                    <a:cubicBezTo>
                      <a:pt x="621" y="114"/>
                      <a:pt x="508" y="0"/>
                      <a:pt x="364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26"/>
              <p:cNvSpPr/>
              <p:nvPr/>
            </p:nvSpPr>
            <p:spPr>
              <a:xfrm>
                <a:off x="4856361" y="3277354"/>
                <a:ext cx="91753" cy="179500"/>
              </a:xfrm>
              <a:custGeom>
                <a:rect b="b" l="l" r="r" t="t"/>
                <a:pathLst>
                  <a:path extrusionOk="0" h="1927" w="985">
                    <a:moveTo>
                      <a:pt x="257" y="0"/>
                    </a:moveTo>
                    <a:cubicBezTo>
                      <a:pt x="114" y="0"/>
                      <a:pt x="1" y="119"/>
                      <a:pt x="1" y="263"/>
                    </a:cubicBezTo>
                    <a:lnTo>
                      <a:pt x="1" y="1664"/>
                    </a:lnTo>
                    <a:cubicBezTo>
                      <a:pt x="1" y="1807"/>
                      <a:pt x="114" y="1927"/>
                      <a:pt x="257" y="1927"/>
                    </a:cubicBezTo>
                    <a:lnTo>
                      <a:pt x="722" y="1927"/>
                    </a:lnTo>
                    <a:cubicBezTo>
                      <a:pt x="866" y="1927"/>
                      <a:pt x="985" y="1807"/>
                      <a:pt x="985" y="1664"/>
                    </a:cubicBezTo>
                    <a:lnTo>
                      <a:pt x="985" y="263"/>
                    </a:lnTo>
                    <a:cubicBezTo>
                      <a:pt x="985" y="119"/>
                      <a:pt x="866" y="0"/>
                      <a:pt x="722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26"/>
              <p:cNvSpPr/>
              <p:nvPr/>
            </p:nvSpPr>
            <p:spPr>
              <a:xfrm>
                <a:off x="4729676" y="3386805"/>
                <a:ext cx="57846" cy="157330"/>
              </a:xfrm>
              <a:custGeom>
                <a:rect b="b" l="l" r="r" t="t"/>
                <a:pathLst>
                  <a:path extrusionOk="0" h="1689" w="621">
                    <a:moveTo>
                      <a:pt x="257" y="0"/>
                    </a:moveTo>
                    <a:cubicBezTo>
                      <a:pt x="114" y="0"/>
                      <a:pt x="1" y="114"/>
                      <a:pt x="1" y="257"/>
                    </a:cubicBezTo>
                    <a:lnTo>
                      <a:pt x="1" y="1432"/>
                    </a:lnTo>
                    <a:cubicBezTo>
                      <a:pt x="1" y="1575"/>
                      <a:pt x="114" y="1688"/>
                      <a:pt x="257" y="1688"/>
                    </a:cubicBezTo>
                    <a:lnTo>
                      <a:pt x="359" y="1688"/>
                    </a:lnTo>
                    <a:cubicBezTo>
                      <a:pt x="502" y="1688"/>
                      <a:pt x="621" y="1575"/>
                      <a:pt x="621" y="1432"/>
                    </a:cubicBezTo>
                    <a:lnTo>
                      <a:pt x="621" y="257"/>
                    </a:lnTo>
                    <a:cubicBezTo>
                      <a:pt x="621" y="114"/>
                      <a:pt x="502" y="0"/>
                      <a:pt x="359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26"/>
              <p:cNvSpPr/>
              <p:nvPr/>
            </p:nvSpPr>
            <p:spPr>
              <a:xfrm>
                <a:off x="4712444" y="3277354"/>
                <a:ext cx="91753" cy="179500"/>
              </a:xfrm>
              <a:custGeom>
                <a:rect b="b" l="l" r="r" t="t"/>
                <a:pathLst>
                  <a:path extrusionOk="0" h="1927" w="985">
                    <a:moveTo>
                      <a:pt x="263" y="0"/>
                    </a:moveTo>
                    <a:cubicBezTo>
                      <a:pt x="120" y="0"/>
                      <a:pt x="1" y="119"/>
                      <a:pt x="1" y="263"/>
                    </a:cubicBezTo>
                    <a:lnTo>
                      <a:pt x="1" y="1664"/>
                    </a:lnTo>
                    <a:cubicBezTo>
                      <a:pt x="1" y="1807"/>
                      <a:pt x="120" y="1927"/>
                      <a:pt x="263" y="1927"/>
                    </a:cubicBezTo>
                    <a:lnTo>
                      <a:pt x="728" y="1927"/>
                    </a:lnTo>
                    <a:cubicBezTo>
                      <a:pt x="872" y="1927"/>
                      <a:pt x="985" y="1807"/>
                      <a:pt x="985" y="1664"/>
                    </a:cubicBezTo>
                    <a:lnTo>
                      <a:pt x="985" y="263"/>
                    </a:lnTo>
                    <a:cubicBezTo>
                      <a:pt x="985" y="119"/>
                      <a:pt x="872" y="0"/>
                      <a:pt x="728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26"/>
              <p:cNvSpPr/>
              <p:nvPr/>
            </p:nvSpPr>
            <p:spPr>
              <a:xfrm>
                <a:off x="4586318" y="3386805"/>
                <a:ext cx="57939" cy="157330"/>
              </a:xfrm>
              <a:custGeom>
                <a:rect b="b" l="l" r="r" t="t"/>
                <a:pathLst>
                  <a:path extrusionOk="0" h="1689" w="622">
                    <a:moveTo>
                      <a:pt x="257" y="0"/>
                    </a:moveTo>
                    <a:cubicBezTo>
                      <a:pt x="114" y="0"/>
                      <a:pt x="1" y="114"/>
                      <a:pt x="1" y="257"/>
                    </a:cubicBezTo>
                    <a:lnTo>
                      <a:pt x="1" y="1432"/>
                    </a:lnTo>
                    <a:cubicBezTo>
                      <a:pt x="1" y="1575"/>
                      <a:pt x="114" y="1688"/>
                      <a:pt x="257" y="1688"/>
                    </a:cubicBezTo>
                    <a:lnTo>
                      <a:pt x="359" y="1688"/>
                    </a:lnTo>
                    <a:cubicBezTo>
                      <a:pt x="502" y="1688"/>
                      <a:pt x="621" y="1575"/>
                      <a:pt x="621" y="1432"/>
                    </a:cubicBezTo>
                    <a:lnTo>
                      <a:pt x="621" y="257"/>
                    </a:lnTo>
                    <a:cubicBezTo>
                      <a:pt x="621" y="114"/>
                      <a:pt x="502" y="0"/>
                      <a:pt x="359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26"/>
              <p:cNvSpPr/>
              <p:nvPr/>
            </p:nvSpPr>
            <p:spPr>
              <a:xfrm>
                <a:off x="4569086" y="3277354"/>
                <a:ext cx="91846" cy="179500"/>
              </a:xfrm>
              <a:custGeom>
                <a:rect b="b" l="l" r="r" t="t"/>
                <a:pathLst>
                  <a:path extrusionOk="0" h="1927" w="986">
                    <a:moveTo>
                      <a:pt x="263" y="0"/>
                    </a:moveTo>
                    <a:cubicBezTo>
                      <a:pt x="120" y="0"/>
                      <a:pt x="1" y="119"/>
                      <a:pt x="1" y="263"/>
                    </a:cubicBezTo>
                    <a:lnTo>
                      <a:pt x="1" y="1664"/>
                    </a:lnTo>
                    <a:cubicBezTo>
                      <a:pt x="1" y="1807"/>
                      <a:pt x="120" y="1927"/>
                      <a:pt x="263" y="1927"/>
                    </a:cubicBezTo>
                    <a:lnTo>
                      <a:pt x="723" y="1927"/>
                    </a:lnTo>
                    <a:cubicBezTo>
                      <a:pt x="872" y="1927"/>
                      <a:pt x="985" y="1807"/>
                      <a:pt x="985" y="1664"/>
                    </a:cubicBezTo>
                    <a:lnTo>
                      <a:pt x="985" y="263"/>
                    </a:lnTo>
                    <a:cubicBezTo>
                      <a:pt x="985" y="119"/>
                      <a:pt x="872" y="0"/>
                      <a:pt x="723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26"/>
              <p:cNvSpPr/>
              <p:nvPr/>
            </p:nvSpPr>
            <p:spPr>
              <a:xfrm>
                <a:off x="4442401" y="3386805"/>
                <a:ext cx="57939" cy="157330"/>
              </a:xfrm>
              <a:custGeom>
                <a:rect b="b" l="l" r="r" t="t"/>
                <a:pathLst>
                  <a:path extrusionOk="0" h="1689" w="622">
                    <a:moveTo>
                      <a:pt x="263" y="0"/>
                    </a:moveTo>
                    <a:cubicBezTo>
                      <a:pt x="120" y="0"/>
                      <a:pt x="1" y="114"/>
                      <a:pt x="1" y="257"/>
                    </a:cubicBezTo>
                    <a:lnTo>
                      <a:pt x="1" y="1432"/>
                    </a:lnTo>
                    <a:cubicBezTo>
                      <a:pt x="1" y="1575"/>
                      <a:pt x="120" y="1688"/>
                      <a:pt x="263" y="1688"/>
                    </a:cubicBezTo>
                    <a:lnTo>
                      <a:pt x="365" y="1688"/>
                    </a:lnTo>
                    <a:cubicBezTo>
                      <a:pt x="508" y="1688"/>
                      <a:pt x="621" y="1575"/>
                      <a:pt x="621" y="1432"/>
                    </a:cubicBezTo>
                    <a:lnTo>
                      <a:pt x="621" y="257"/>
                    </a:lnTo>
                    <a:cubicBezTo>
                      <a:pt x="621" y="114"/>
                      <a:pt x="508" y="0"/>
                      <a:pt x="365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26"/>
              <p:cNvSpPr/>
              <p:nvPr/>
            </p:nvSpPr>
            <p:spPr>
              <a:xfrm>
                <a:off x="4425728" y="3277354"/>
                <a:ext cx="91846" cy="179500"/>
              </a:xfrm>
              <a:custGeom>
                <a:rect b="b" l="l" r="r" t="t"/>
                <a:pathLst>
                  <a:path extrusionOk="0" h="1927" w="986">
                    <a:moveTo>
                      <a:pt x="257" y="0"/>
                    </a:moveTo>
                    <a:cubicBezTo>
                      <a:pt x="114" y="0"/>
                      <a:pt x="1" y="119"/>
                      <a:pt x="1" y="263"/>
                    </a:cubicBezTo>
                    <a:lnTo>
                      <a:pt x="1" y="1664"/>
                    </a:lnTo>
                    <a:cubicBezTo>
                      <a:pt x="1" y="1807"/>
                      <a:pt x="114" y="1927"/>
                      <a:pt x="257" y="1927"/>
                    </a:cubicBezTo>
                    <a:lnTo>
                      <a:pt x="723" y="1927"/>
                    </a:lnTo>
                    <a:cubicBezTo>
                      <a:pt x="866" y="1927"/>
                      <a:pt x="985" y="1807"/>
                      <a:pt x="985" y="1664"/>
                    </a:cubicBezTo>
                    <a:lnTo>
                      <a:pt x="985" y="263"/>
                    </a:lnTo>
                    <a:cubicBezTo>
                      <a:pt x="985" y="119"/>
                      <a:pt x="866" y="0"/>
                      <a:pt x="723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26"/>
              <p:cNvSpPr/>
              <p:nvPr/>
            </p:nvSpPr>
            <p:spPr>
              <a:xfrm>
                <a:off x="5061384" y="2767822"/>
                <a:ext cx="157889" cy="57846"/>
              </a:xfrm>
              <a:custGeom>
                <a:rect b="b" l="l" r="r" t="t"/>
                <a:pathLst>
                  <a:path extrusionOk="0" h="621" w="1695">
                    <a:moveTo>
                      <a:pt x="263" y="0"/>
                    </a:moveTo>
                    <a:cubicBezTo>
                      <a:pt x="120" y="0"/>
                      <a:pt x="1" y="114"/>
                      <a:pt x="1" y="263"/>
                    </a:cubicBezTo>
                    <a:lnTo>
                      <a:pt x="1" y="358"/>
                    </a:lnTo>
                    <a:cubicBezTo>
                      <a:pt x="1" y="501"/>
                      <a:pt x="120" y="621"/>
                      <a:pt x="263" y="621"/>
                    </a:cubicBezTo>
                    <a:lnTo>
                      <a:pt x="1432" y="621"/>
                    </a:lnTo>
                    <a:cubicBezTo>
                      <a:pt x="1575" y="621"/>
                      <a:pt x="1695" y="501"/>
                      <a:pt x="1695" y="358"/>
                    </a:cubicBezTo>
                    <a:lnTo>
                      <a:pt x="1695" y="263"/>
                    </a:lnTo>
                    <a:cubicBezTo>
                      <a:pt x="1695" y="114"/>
                      <a:pt x="1575" y="0"/>
                      <a:pt x="1432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26"/>
              <p:cNvSpPr/>
              <p:nvPr/>
            </p:nvSpPr>
            <p:spPr>
              <a:xfrm>
                <a:off x="4951933" y="2750589"/>
                <a:ext cx="179593" cy="91753"/>
              </a:xfrm>
              <a:custGeom>
                <a:rect b="b" l="l" r="r" t="t"/>
                <a:pathLst>
                  <a:path extrusionOk="0" h="985" w="1928">
                    <a:moveTo>
                      <a:pt x="263" y="0"/>
                    </a:moveTo>
                    <a:cubicBezTo>
                      <a:pt x="120" y="0"/>
                      <a:pt x="1" y="120"/>
                      <a:pt x="1" y="263"/>
                    </a:cubicBezTo>
                    <a:lnTo>
                      <a:pt x="1" y="728"/>
                    </a:lnTo>
                    <a:cubicBezTo>
                      <a:pt x="1" y="871"/>
                      <a:pt x="120" y="985"/>
                      <a:pt x="263" y="985"/>
                    </a:cubicBezTo>
                    <a:lnTo>
                      <a:pt x="1671" y="985"/>
                    </a:lnTo>
                    <a:cubicBezTo>
                      <a:pt x="1814" y="985"/>
                      <a:pt x="1927" y="871"/>
                      <a:pt x="1927" y="728"/>
                    </a:cubicBezTo>
                    <a:lnTo>
                      <a:pt x="1927" y="263"/>
                    </a:lnTo>
                    <a:cubicBezTo>
                      <a:pt x="1927" y="120"/>
                      <a:pt x="1814" y="0"/>
                      <a:pt x="1671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26"/>
              <p:cNvSpPr/>
              <p:nvPr/>
            </p:nvSpPr>
            <p:spPr>
              <a:xfrm>
                <a:off x="5061384" y="2911180"/>
                <a:ext cx="157889" cy="57846"/>
              </a:xfrm>
              <a:custGeom>
                <a:rect b="b" l="l" r="r" t="t"/>
                <a:pathLst>
                  <a:path extrusionOk="0" h="621" w="1695">
                    <a:moveTo>
                      <a:pt x="263" y="0"/>
                    </a:moveTo>
                    <a:cubicBezTo>
                      <a:pt x="120" y="0"/>
                      <a:pt x="1" y="120"/>
                      <a:pt x="1" y="263"/>
                    </a:cubicBezTo>
                    <a:lnTo>
                      <a:pt x="1" y="364"/>
                    </a:lnTo>
                    <a:cubicBezTo>
                      <a:pt x="1" y="507"/>
                      <a:pt x="120" y="621"/>
                      <a:pt x="263" y="621"/>
                    </a:cubicBezTo>
                    <a:lnTo>
                      <a:pt x="1432" y="621"/>
                    </a:lnTo>
                    <a:cubicBezTo>
                      <a:pt x="1575" y="621"/>
                      <a:pt x="1695" y="507"/>
                      <a:pt x="1695" y="364"/>
                    </a:cubicBezTo>
                    <a:lnTo>
                      <a:pt x="1695" y="263"/>
                    </a:lnTo>
                    <a:cubicBezTo>
                      <a:pt x="1695" y="120"/>
                      <a:pt x="1575" y="0"/>
                      <a:pt x="1432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26"/>
              <p:cNvSpPr/>
              <p:nvPr/>
            </p:nvSpPr>
            <p:spPr>
              <a:xfrm>
                <a:off x="4951933" y="2894506"/>
                <a:ext cx="179593" cy="91753"/>
              </a:xfrm>
              <a:custGeom>
                <a:rect b="b" l="l" r="r" t="t"/>
                <a:pathLst>
                  <a:path extrusionOk="0" h="985" w="1928">
                    <a:moveTo>
                      <a:pt x="263" y="0"/>
                    </a:moveTo>
                    <a:cubicBezTo>
                      <a:pt x="120" y="0"/>
                      <a:pt x="1" y="114"/>
                      <a:pt x="1" y="257"/>
                    </a:cubicBezTo>
                    <a:lnTo>
                      <a:pt x="1" y="722"/>
                    </a:lnTo>
                    <a:cubicBezTo>
                      <a:pt x="1" y="865"/>
                      <a:pt x="120" y="985"/>
                      <a:pt x="263" y="985"/>
                    </a:cubicBezTo>
                    <a:lnTo>
                      <a:pt x="1671" y="985"/>
                    </a:lnTo>
                    <a:cubicBezTo>
                      <a:pt x="1814" y="985"/>
                      <a:pt x="1927" y="865"/>
                      <a:pt x="1927" y="722"/>
                    </a:cubicBezTo>
                    <a:lnTo>
                      <a:pt x="1927" y="257"/>
                    </a:lnTo>
                    <a:cubicBezTo>
                      <a:pt x="1927" y="114"/>
                      <a:pt x="1814" y="0"/>
                      <a:pt x="1671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26"/>
              <p:cNvSpPr/>
              <p:nvPr/>
            </p:nvSpPr>
            <p:spPr>
              <a:xfrm>
                <a:off x="5061384" y="3055097"/>
                <a:ext cx="157889" cy="57846"/>
              </a:xfrm>
              <a:custGeom>
                <a:rect b="b" l="l" r="r" t="t"/>
                <a:pathLst>
                  <a:path extrusionOk="0" h="621" w="1695">
                    <a:moveTo>
                      <a:pt x="263" y="0"/>
                    </a:moveTo>
                    <a:cubicBezTo>
                      <a:pt x="120" y="0"/>
                      <a:pt x="1" y="114"/>
                      <a:pt x="1" y="257"/>
                    </a:cubicBezTo>
                    <a:lnTo>
                      <a:pt x="1" y="358"/>
                    </a:lnTo>
                    <a:cubicBezTo>
                      <a:pt x="1" y="501"/>
                      <a:pt x="120" y="621"/>
                      <a:pt x="263" y="621"/>
                    </a:cubicBezTo>
                    <a:lnTo>
                      <a:pt x="1432" y="621"/>
                    </a:lnTo>
                    <a:cubicBezTo>
                      <a:pt x="1575" y="621"/>
                      <a:pt x="1695" y="501"/>
                      <a:pt x="1695" y="358"/>
                    </a:cubicBezTo>
                    <a:lnTo>
                      <a:pt x="1695" y="257"/>
                    </a:lnTo>
                    <a:cubicBezTo>
                      <a:pt x="1695" y="114"/>
                      <a:pt x="1575" y="0"/>
                      <a:pt x="1432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26"/>
              <p:cNvSpPr/>
              <p:nvPr/>
            </p:nvSpPr>
            <p:spPr>
              <a:xfrm>
                <a:off x="4951933" y="3037864"/>
                <a:ext cx="179593" cy="91753"/>
              </a:xfrm>
              <a:custGeom>
                <a:rect b="b" l="l" r="r" t="t"/>
                <a:pathLst>
                  <a:path extrusionOk="0" h="985" w="1928">
                    <a:moveTo>
                      <a:pt x="263" y="0"/>
                    </a:moveTo>
                    <a:cubicBezTo>
                      <a:pt x="120" y="0"/>
                      <a:pt x="1" y="120"/>
                      <a:pt x="1" y="263"/>
                    </a:cubicBezTo>
                    <a:lnTo>
                      <a:pt x="1" y="728"/>
                    </a:lnTo>
                    <a:cubicBezTo>
                      <a:pt x="1" y="871"/>
                      <a:pt x="120" y="984"/>
                      <a:pt x="263" y="984"/>
                    </a:cubicBezTo>
                    <a:lnTo>
                      <a:pt x="1671" y="984"/>
                    </a:lnTo>
                    <a:cubicBezTo>
                      <a:pt x="1814" y="984"/>
                      <a:pt x="1927" y="871"/>
                      <a:pt x="1927" y="728"/>
                    </a:cubicBezTo>
                    <a:lnTo>
                      <a:pt x="1927" y="263"/>
                    </a:lnTo>
                    <a:cubicBezTo>
                      <a:pt x="1927" y="120"/>
                      <a:pt x="1814" y="0"/>
                      <a:pt x="1671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26"/>
              <p:cNvSpPr/>
              <p:nvPr/>
            </p:nvSpPr>
            <p:spPr>
              <a:xfrm>
                <a:off x="5061384" y="3198455"/>
                <a:ext cx="157889" cy="57846"/>
              </a:xfrm>
              <a:custGeom>
                <a:rect b="b" l="l" r="r" t="t"/>
                <a:pathLst>
                  <a:path extrusionOk="0" h="621" w="1695">
                    <a:moveTo>
                      <a:pt x="263" y="0"/>
                    </a:moveTo>
                    <a:cubicBezTo>
                      <a:pt x="120" y="0"/>
                      <a:pt x="1" y="113"/>
                      <a:pt x="1" y="263"/>
                    </a:cubicBezTo>
                    <a:lnTo>
                      <a:pt x="1" y="358"/>
                    </a:lnTo>
                    <a:cubicBezTo>
                      <a:pt x="1" y="507"/>
                      <a:pt x="120" y="620"/>
                      <a:pt x="263" y="620"/>
                    </a:cubicBezTo>
                    <a:lnTo>
                      <a:pt x="1432" y="620"/>
                    </a:lnTo>
                    <a:cubicBezTo>
                      <a:pt x="1575" y="620"/>
                      <a:pt x="1695" y="507"/>
                      <a:pt x="1695" y="358"/>
                    </a:cubicBezTo>
                    <a:lnTo>
                      <a:pt x="1695" y="263"/>
                    </a:lnTo>
                    <a:cubicBezTo>
                      <a:pt x="1695" y="113"/>
                      <a:pt x="1575" y="0"/>
                      <a:pt x="1432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26"/>
              <p:cNvSpPr/>
              <p:nvPr/>
            </p:nvSpPr>
            <p:spPr>
              <a:xfrm>
                <a:off x="4951933" y="3181223"/>
                <a:ext cx="179593" cy="92312"/>
              </a:xfrm>
              <a:custGeom>
                <a:rect b="b" l="l" r="r" t="t"/>
                <a:pathLst>
                  <a:path extrusionOk="0" h="991" w="1928">
                    <a:moveTo>
                      <a:pt x="263" y="0"/>
                    </a:moveTo>
                    <a:cubicBezTo>
                      <a:pt x="120" y="0"/>
                      <a:pt x="1" y="119"/>
                      <a:pt x="1" y="263"/>
                    </a:cubicBezTo>
                    <a:lnTo>
                      <a:pt x="1" y="728"/>
                    </a:lnTo>
                    <a:cubicBezTo>
                      <a:pt x="1" y="871"/>
                      <a:pt x="120" y="990"/>
                      <a:pt x="263" y="990"/>
                    </a:cubicBezTo>
                    <a:lnTo>
                      <a:pt x="1671" y="990"/>
                    </a:lnTo>
                    <a:cubicBezTo>
                      <a:pt x="1814" y="990"/>
                      <a:pt x="1927" y="871"/>
                      <a:pt x="1927" y="728"/>
                    </a:cubicBezTo>
                    <a:lnTo>
                      <a:pt x="1927" y="263"/>
                    </a:lnTo>
                    <a:cubicBezTo>
                      <a:pt x="1927" y="119"/>
                      <a:pt x="1814" y="0"/>
                      <a:pt x="1671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26"/>
              <p:cNvSpPr/>
              <p:nvPr/>
            </p:nvSpPr>
            <p:spPr>
              <a:xfrm>
                <a:off x="4154661" y="3198455"/>
                <a:ext cx="157330" cy="57846"/>
              </a:xfrm>
              <a:custGeom>
                <a:rect b="b" l="l" r="r" t="t"/>
                <a:pathLst>
                  <a:path extrusionOk="0" h="621" w="1689">
                    <a:moveTo>
                      <a:pt x="257" y="0"/>
                    </a:moveTo>
                    <a:cubicBezTo>
                      <a:pt x="113" y="0"/>
                      <a:pt x="0" y="113"/>
                      <a:pt x="0" y="263"/>
                    </a:cubicBezTo>
                    <a:lnTo>
                      <a:pt x="0" y="358"/>
                    </a:lnTo>
                    <a:cubicBezTo>
                      <a:pt x="0" y="507"/>
                      <a:pt x="113" y="620"/>
                      <a:pt x="257" y="620"/>
                    </a:cubicBezTo>
                    <a:lnTo>
                      <a:pt x="1432" y="620"/>
                    </a:lnTo>
                    <a:cubicBezTo>
                      <a:pt x="1575" y="620"/>
                      <a:pt x="1688" y="507"/>
                      <a:pt x="1688" y="358"/>
                    </a:cubicBezTo>
                    <a:lnTo>
                      <a:pt x="1688" y="263"/>
                    </a:lnTo>
                    <a:cubicBezTo>
                      <a:pt x="1688" y="113"/>
                      <a:pt x="1575" y="0"/>
                      <a:pt x="1432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26"/>
              <p:cNvSpPr/>
              <p:nvPr/>
            </p:nvSpPr>
            <p:spPr>
              <a:xfrm>
                <a:off x="4241849" y="3181223"/>
                <a:ext cx="179593" cy="92312"/>
              </a:xfrm>
              <a:custGeom>
                <a:rect b="b" l="l" r="r" t="t"/>
                <a:pathLst>
                  <a:path extrusionOk="0" h="991" w="1928">
                    <a:moveTo>
                      <a:pt x="263" y="0"/>
                    </a:moveTo>
                    <a:cubicBezTo>
                      <a:pt x="120" y="0"/>
                      <a:pt x="1" y="119"/>
                      <a:pt x="1" y="263"/>
                    </a:cubicBezTo>
                    <a:lnTo>
                      <a:pt x="1" y="728"/>
                    </a:lnTo>
                    <a:cubicBezTo>
                      <a:pt x="1" y="871"/>
                      <a:pt x="120" y="990"/>
                      <a:pt x="263" y="990"/>
                    </a:cubicBezTo>
                    <a:lnTo>
                      <a:pt x="1671" y="990"/>
                    </a:lnTo>
                    <a:cubicBezTo>
                      <a:pt x="1814" y="990"/>
                      <a:pt x="1927" y="871"/>
                      <a:pt x="1927" y="728"/>
                    </a:cubicBezTo>
                    <a:lnTo>
                      <a:pt x="1927" y="263"/>
                    </a:lnTo>
                    <a:cubicBezTo>
                      <a:pt x="1927" y="119"/>
                      <a:pt x="1814" y="0"/>
                      <a:pt x="1671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26"/>
              <p:cNvSpPr/>
              <p:nvPr/>
            </p:nvSpPr>
            <p:spPr>
              <a:xfrm>
                <a:off x="4154661" y="3055097"/>
                <a:ext cx="157330" cy="57846"/>
              </a:xfrm>
              <a:custGeom>
                <a:rect b="b" l="l" r="r" t="t"/>
                <a:pathLst>
                  <a:path extrusionOk="0" h="621" w="1689">
                    <a:moveTo>
                      <a:pt x="257" y="0"/>
                    </a:moveTo>
                    <a:cubicBezTo>
                      <a:pt x="113" y="0"/>
                      <a:pt x="0" y="114"/>
                      <a:pt x="0" y="257"/>
                    </a:cubicBezTo>
                    <a:lnTo>
                      <a:pt x="0" y="358"/>
                    </a:lnTo>
                    <a:cubicBezTo>
                      <a:pt x="0" y="501"/>
                      <a:pt x="113" y="621"/>
                      <a:pt x="257" y="621"/>
                    </a:cubicBezTo>
                    <a:lnTo>
                      <a:pt x="1432" y="621"/>
                    </a:lnTo>
                    <a:cubicBezTo>
                      <a:pt x="1575" y="621"/>
                      <a:pt x="1688" y="501"/>
                      <a:pt x="1688" y="358"/>
                    </a:cubicBezTo>
                    <a:lnTo>
                      <a:pt x="1688" y="257"/>
                    </a:lnTo>
                    <a:cubicBezTo>
                      <a:pt x="1688" y="114"/>
                      <a:pt x="1575" y="0"/>
                      <a:pt x="1432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26"/>
              <p:cNvSpPr/>
              <p:nvPr/>
            </p:nvSpPr>
            <p:spPr>
              <a:xfrm>
                <a:off x="4241849" y="3037864"/>
                <a:ext cx="179593" cy="91753"/>
              </a:xfrm>
              <a:custGeom>
                <a:rect b="b" l="l" r="r" t="t"/>
                <a:pathLst>
                  <a:path extrusionOk="0" h="985" w="1928">
                    <a:moveTo>
                      <a:pt x="263" y="0"/>
                    </a:moveTo>
                    <a:cubicBezTo>
                      <a:pt x="120" y="0"/>
                      <a:pt x="1" y="120"/>
                      <a:pt x="1" y="263"/>
                    </a:cubicBezTo>
                    <a:lnTo>
                      <a:pt x="1" y="728"/>
                    </a:lnTo>
                    <a:cubicBezTo>
                      <a:pt x="1" y="871"/>
                      <a:pt x="120" y="984"/>
                      <a:pt x="263" y="984"/>
                    </a:cubicBezTo>
                    <a:lnTo>
                      <a:pt x="1671" y="984"/>
                    </a:lnTo>
                    <a:cubicBezTo>
                      <a:pt x="1814" y="984"/>
                      <a:pt x="1927" y="871"/>
                      <a:pt x="1927" y="728"/>
                    </a:cubicBezTo>
                    <a:lnTo>
                      <a:pt x="1927" y="263"/>
                    </a:lnTo>
                    <a:cubicBezTo>
                      <a:pt x="1927" y="120"/>
                      <a:pt x="1814" y="0"/>
                      <a:pt x="1671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26"/>
              <p:cNvSpPr/>
              <p:nvPr/>
            </p:nvSpPr>
            <p:spPr>
              <a:xfrm>
                <a:off x="4154661" y="2911180"/>
                <a:ext cx="157330" cy="57846"/>
              </a:xfrm>
              <a:custGeom>
                <a:rect b="b" l="l" r="r" t="t"/>
                <a:pathLst>
                  <a:path extrusionOk="0" h="621" w="1689">
                    <a:moveTo>
                      <a:pt x="257" y="0"/>
                    </a:moveTo>
                    <a:cubicBezTo>
                      <a:pt x="113" y="0"/>
                      <a:pt x="0" y="120"/>
                      <a:pt x="0" y="263"/>
                    </a:cubicBezTo>
                    <a:lnTo>
                      <a:pt x="0" y="364"/>
                    </a:lnTo>
                    <a:cubicBezTo>
                      <a:pt x="0" y="507"/>
                      <a:pt x="113" y="621"/>
                      <a:pt x="257" y="621"/>
                    </a:cubicBezTo>
                    <a:lnTo>
                      <a:pt x="1432" y="621"/>
                    </a:lnTo>
                    <a:cubicBezTo>
                      <a:pt x="1575" y="621"/>
                      <a:pt x="1688" y="507"/>
                      <a:pt x="1688" y="364"/>
                    </a:cubicBezTo>
                    <a:lnTo>
                      <a:pt x="1688" y="263"/>
                    </a:lnTo>
                    <a:cubicBezTo>
                      <a:pt x="1688" y="120"/>
                      <a:pt x="1575" y="0"/>
                      <a:pt x="1432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26"/>
              <p:cNvSpPr/>
              <p:nvPr/>
            </p:nvSpPr>
            <p:spPr>
              <a:xfrm>
                <a:off x="4241849" y="2894506"/>
                <a:ext cx="179593" cy="91753"/>
              </a:xfrm>
              <a:custGeom>
                <a:rect b="b" l="l" r="r" t="t"/>
                <a:pathLst>
                  <a:path extrusionOk="0" h="985" w="1928">
                    <a:moveTo>
                      <a:pt x="263" y="0"/>
                    </a:moveTo>
                    <a:cubicBezTo>
                      <a:pt x="120" y="0"/>
                      <a:pt x="1" y="114"/>
                      <a:pt x="1" y="257"/>
                    </a:cubicBezTo>
                    <a:lnTo>
                      <a:pt x="1" y="722"/>
                    </a:lnTo>
                    <a:cubicBezTo>
                      <a:pt x="1" y="865"/>
                      <a:pt x="120" y="985"/>
                      <a:pt x="263" y="985"/>
                    </a:cubicBezTo>
                    <a:lnTo>
                      <a:pt x="1671" y="985"/>
                    </a:lnTo>
                    <a:cubicBezTo>
                      <a:pt x="1814" y="985"/>
                      <a:pt x="1927" y="865"/>
                      <a:pt x="1927" y="722"/>
                    </a:cubicBezTo>
                    <a:lnTo>
                      <a:pt x="1927" y="257"/>
                    </a:lnTo>
                    <a:cubicBezTo>
                      <a:pt x="1927" y="114"/>
                      <a:pt x="1814" y="0"/>
                      <a:pt x="1671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26"/>
              <p:cNvSpPr/>
              <p:nvPr/>
            </p:nvSpPr>
            <p:spPr>
              <a:xfrm>
                <a:off x="4154661" y="2767822"/>
                <a:ext cx="157330" cy="57846"/>
              </a:xfrm>
              <a:custGeom>
                <a:rect b="b" l="l" r="r" t="t"/>
                <a:pathLst>
                  <a:path extrusionOk="0" h="621" w="1689">
                    <a:moveTo>
                      <a:pt x="257" y="0"/>
                    </a:moveTo>
                    <a:cubicBezTo>
                      <a:pt x="113" y="0"/>
                      <a:pt x="0" y="114"/>
                      <a:pt x="0" y="263"/>
                    </a:cubicBezTo>
                    <a:lnTo>
                      <a:pt x="0" y="358"/>
                    </a:lnTo>
                    <a:cubicBezTo>
                      <a:pt x="0" y="501"/>
                      <a:pt x="113" y="621"/>
                      <a:pt x="257" y="621"/>
                    </a:cubicBezTo>
                    <a:lnTo>
                      <a:pt x="1432" y="621"/>
                    </a:lnTo>
                    <a:cubicBezTo>
                      <a:pt x="1575" y="621"/>
                      <a:pt x="1688" y="501"/>
                      <a:pt x="1688" y="358"/>
                    </a:cubicBezTo>
                    <a:lnTo>
                      <a:pt x="1688" y="263"/>
                    </a:lnTo>
                    <a:cubicBezTo>
                      <a:pt x="1688" y="114"/>
                      <a:pt x="1575" y="0"/>
                      <a:pt x="1432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26"/>
              <p:cNvSpPr/>
              <p:nvPr/>
            </p:nvSpPr>
            <p:spPr>
              <a:xfrm>
                <a:off x="4241849" y="2750589"/>
                <a:ext cx="179593" cy="91753"/>
              </a:xfrm>
              <a:custGeom>
                <a:rect b="b" l="l" r="r" t="t"/>
                <a:pathLst>
                  <a:path extrusionOk="0" h="985" w="1928">
                    <a:moveTo>
                      <a:pt x="263" y="0"/>
                    </a:moveTo>
                    <a:cubicBezTo>
                      <a:pt x="120" y="0"/>
                      <a:pt x="1" y="120"/>
                      <a:pt x="1" y="263"/>
                    </a:cubicBezTo>
                    <a:lnTo>
                      <a:pt x="1" y="728"/>
                    </a:lnTo>
                    <a:cubicBezTo>
                      <a:pt x="1" y="871"/>
                      <a:pt x="120" y="985"/>
                      <a:pt x="263" y="985"/>
                    </a:cubicBezTo>
                    <a:lnTo>
                      <a:pt x="1671" y="985"/>
                    </a:lnTo>
                    <a:cubicBezTo>
                      <a:pt x="1814" y="985"/>
                      <a:pt x="1927" y="871"/>
                      <a:pt x="1927" y="728"/>
                    </a:cubicBezTo>
                    <a:lnTo>
                      <a:pt x="1927" y="263"/>
                    </a:lnTo>
                    <a:cubicBezTo>
                      <a:pt x="1927" y="120"/>
                      <a:pt x="1814" y="0"/>
                      <a:pt x="1671" y="0"/>
                    </a:cubicBezTo>
                    <a:close/>
                  </a:path>
                </a:pathLst>
              </a:custGeom>
              <a:solidFill>
                <a:srgbClr val="FDBE0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26"/>
              <p:cNvSpPr/>
              <p:nvPr/>
            </p:nvSpPr>
            <p:spPr>
              <a:xfrm>
                <a:off x="4285723" y="2611143"/>
                <a:ext cx="801835" cy="801835"/>
              </a:xfrm>
              <a:custGeom>
                <a:rect b="b" l="l" r="r" t="t"/>
                <a:pathLst>
                  <a:path extrusionOk="0" h="8608" w="8608">
                    <a:moveTo>
                      <a:pt x="651" y="0"/>
                    </a:moveTo>
                    <a:cubicBezTo>
                      <a:pt x="293" y="0"/>
                      <a:pt x="1" y="287"/>
                      <a:pt x="1" y="650"/>
                    </a:cubicBezTo>
                    <a:lnTo>
                      <a:pt x="1" y="7957"/>
                    </a:lnTo>
                    <a:cubicBezTo>
                      <a:pt x="1" y="8315"/>
                      <a:pt x="293" y="8608"/>
                      <a:pt x="651" y="8608"/>
                    </a:cubicBezTo>
                    <a:lnTo>
                      <a:pt x="7964" y="8608"/>
                    </a:lnTo>
                    <a:cubicBezTo>
                      <a:pt x="8322" y="8608"/>
                      <a:pt x="8608" y="8315"/>
                      <a:pt x="8608" y="7957"/>
                    </a:cubicBezTo>
                    <a:lnTo>
                      <a:pt x="8608" y="650"/>
                    </a:lnTo>
                    <a:cubicBezTo>
                      <a:pt x="8608" y="287"/>
                      <a:pt x="8322" y="0"/>
                      <a:pt x="79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26"/>
              <p:cNvSpPr/>
              <p:nvPr/>
            </p:nvSpPr>
            <p:spPr>
              <a:xfrm>
                <a:off x="4377383" y="2702244"/>
                <a:ext cx="619075" cy="619634"/>
              </a:xfrm>
              <a:custGeom>
                <a:rect b="b" l="l" r="r" t="t"/>
                <a:pathLst>
                  <a:path extrusionOk="0" h="6652" w="6646">
                    <a:moveTo>
                      <a:pt x="502" y="1"/>
                    </a:moveTo>
                    <a:cubicBezTo>
                      <a:pt x="222" y="1"/>
                      <a:pt x="1" y="227"/>
                      <a:pt x="1" y="502"/>
                    </a:cubicBezTo>
                    <a:lnTo>
                      <a:pt x="1" y="6144"/>
                    </a:lnTo>
                    <a:cubicBezTo>
                      <a:pt x="1" y="6425"/>
                      <a:pt x="222" y="6651"/>
                      <a:pt x="502" y="6651"/>
                    </a:cubicBezTo>
                    <a:lnTo>
                      <a:pt x="6145" y="6651"/>
                    </a:lnTo>
                    <a:cubicBezTo>
                      <a:pt x="6419" y="6651"/>
                      <a:pt x="6646" y="6425"/>
                      <a:pt x="6646" y="6144"/>
                    </a:cubicBezTo>
                    <a:lnTo>
                      <a:pt x="6646" y="502"/>
                    </a:lnTo>
                    <a:cubicBezTo>
                      <a:pt x="6646" y="227"/>
                      <a:pt x="6419" y="1"/>
                      <a:pt x="61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26"/>
              <p:cNvSpPr/>
              <p:nvPr/>
            </p:nvSpPr>
            <p:spPr>
              <a:xfrm>
                <a:off x="4545239" y="2797257"/>
                <a:ext cx="118953" cy="167856"/>
              </a:xfrm>
              <a:custGeom>
                <a:rect b="b" l="l" r="r" t="t"/>
                <a:pathLst>
                  <a:path extrusionOk="0" h="1802" w="1277">
                    <a:moveTo>
                      <a:pt x="603" y="203"/>
                    </a:moveTo>
                    <a:cubicBezTo>
                      <a:pt x="722" y="203"/>
                      <a:pt x="812" y="227"/>
                      <a:pt x="871" y="269"/>
                    </a:cubicBezTo>
                    <a:cubicBezTo>
                      <a:pt x="931" y="317"/>
                      <a:pt x="961" y="382"/>
                      <a:pt x="961" y="472"/>
                    </a:cubicBezTo>
                    <a:cubicBezTo>
                      <a:pt x="961" y="567"/>
                      <a:pt x="931" y="633"/>
                      <a:pt x="871" y="681"/>
                    </a:cubicBezTo>
                    <a:cubicBezTo>
                      <a:pt x="812" y="722"/>
                      <a:pt x="722" y="746"/>
                      <a:pt x="603" y="746"/>
                    </a:cubicBezTo>
                    <a:lnTo>
                      <a:pt x="245" y="746"/>
                    </a:lnTo>
                    <a:lnTo>
                      <a:pt x="245" y="203"/>
                    </a:lnTo>
                    <a:close/>
                    <a:moveTo>
                      <a:pt x="639" y="943"/>
                    </a:moveTo>
                    <a:cubicBezTo>
                      <a:pt x="764" y="943"/>
                      <a:pt x="865" y="967"/>
                      <a:pt x="925" y="1021"/>
                    </a:cubicBezTo>
                    <a:cubicBezTo>
                      <a:pt x="991" y="1074"/>
                      <a:pt x="1020" y="1158"/>
                      <a:pt x="1020" y="1271"/>
                    </a:cubicBezTo>
                    <a:cubicBezTo>
                      <a:pt x="1020" y="1384"/>
                      <a:pt x="991" y="1462"/>
                      <a:pt x="925" y="1522"/>
                    </a:cubicBezTo>
                    <a:cubicBezTo>
                      <a:pt x="865" y="1575"/>
                      <a:pt x="764" y="1599"/>
                      <a:pt x="639" y="1599"/>
                    </a:cubicBezTo>
                    <a:lnTo>
                      <a:pt x="245" y="1599"/>
                    </a:lnTo>
                    <a:lnTo>
                      <a:pt x="245" y="943"/>
                    </a:lnTo>
                    <a:close/>
                    <a:moveTo>
                      <a:pt x="0" y="1"/>
                    </a:moveTo>
                    <a:lnTo>
                      <a:pt x="0" y="1802"/>
                    </a:lnTo>
                    <a:lnTo>
                      <a:pt x="651" y="1802"/>
                    </a:lnTo>
                    <a:cubicBezTo>
                      <a:pt x="847" y="1802"/>
                      <a:pt x="1002" y="1754"/>
                      <a:pt x="1116" y="1671"/>
                    </a:cubicBezTo>
                    <a:cubicBezTo>
                      <a:pt x="1223" y="1581"/>
                      <a:pt x="1277" y="1456"/>
                      <a:pt x="1277" y="1295"/>
                    </a:cubicBezTo>
                    <a:cubicBezTo>
                      <a:pt x="1277" y="1176"/>
                      <a:pt x="1241" y="1074"/>
                      <a:pt x="1175" y="991"/>
                    </a:cubicBezTo>
                    <a:cubicBezTo>
                      <a:pt x="1110" y="907"/>
                      <a:pt x="1020" y="853"/>
                      <a:pt x="901" y="830"/>
                    </a:cubicBezTo>
                    <a:cubicBezTo>
                      <a:pt x="996" y="812"/>
                      <a:pt x="1074" y="776"/>
                      <a:pt x="1128" y="710"/>
                    </a:cubicBezTo>
                    <a:cubicBezTo>
                      <a:pt x="1175" y="645"/>
                      <a:pt x="1205" y="555"/>
                      <a:pt x="1205" y="448"/>
                    </a:cubicBezTo>
                    <a:cubicBezTo>
                      <a:pt x="1205" y="305"/>
                      <a:pt x="1152" y="197"/>
                      <a:pt x="1050" y="120"/>
                    </a:cubicBezTo>
                    <a:cubicBezTo>
                      <a:pt x="955" y="42"/>
                      <a:pt x="812" y="1"/>
                      <a:pt x="6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26"/>
              <p:cNvSpPr/>
              <p:nvPr/>
            </p:nvSpPr>
            <p:spPr>
              <a:xfrm>
                <a:off x="4669688" y="2797257"/>
                <a:ext cx="22915" cy="167856"/>
              </a:xfrm>
              <a:custGeom>
                <a:rect b="b" l="l" r="r" t="t"/>
                <a:pathLst>
                  <a:path extrusionOk="0" h="1802" w="246">
                    <a:moveTo>
                      <a:pt x="0" y="1"/>
                    </a:moveTo>
                    <a:lnTo>
                      <a:pt x="0" y="1802"/>
                    </a:lnTo>
                    <a:lnTo>
                      <a:pt x="245" y="1802"/>
                    </a:lnTo>
                    <a:lnTo>
                      <a:pt x="2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26"/>
              <p:cNvSpPr/>
              <p:nvPr/>
            </p:nvSpPr>
            <p:spPr>
              <a:xfrm>
                <a:off x="4715238" y="2794463"/>
                <a:ext cx="146246" cy="173445"/>
              </a:xfrm>
              <a:custGeom>
                <a:rect b="b" l="l" r="r" t="t"/>
                <a:pathLst>
                  <a:path extrusionOk="0" h="1862" w="1570">
                    <a:moveTo>
                      <a:pt x="895" y="1"/>
                    </a:moveTo>
                    <a:cubicBezTo>
                      <a:pt x="615" y="1"/>
                      <a:pt x="394" y="84"/>
                      <a:pt x="239" y="245"/>
                    </a:cubicBezTo>
                    <a:cubicBezTo>
                      <a:pt x="78" y="412"/>
                      <a:pt x="1" y="639"/>
                      <a:pt x="1" y="931"/>
                    </a:cubicBezTo>
                    <a:cubicBezTo>
                      <a:pt x="1" y="1223"/>
                      <a:pt x="78" y="1456"/>
                      <a:pt x="239" y="1617"/>
                    </a:cubicBezTo>
                    <a:cubicBezTo>
                      <a:pt x="394" y="1784"/>
                      <a:pt x="615" y="1862"/>
                      <a:pt x="895" y="1862"/>
                    </a:cubicBezTo>
                    <a:cubicBezTo>
                      <a:pt x="1027" y="1862"/>
                      <a:pt x="1146" y="1850"/>
                      <a:pt x="1259" y="1814"/>
                    </a:cubicBezTo>
                    <a:cubicBezTo>
                      <a:pt x="1372" y="1778"/>
                      <a:pt x="1474" y="1730"/>
                      <a:pt x="1569" y="1665"/>
                    </a:cubicBezTo>
                    <a:lnTo>
                      <a:pt x="1569" y="889"/>
                    </a:lnTo>
                    <a:lnTo>
                      <a:pt x="931" y="889"/>
                    </a:lnTo>
                    <a:lnTo>
                      <a:pt x="931" y="1092"/>
                    </a:lnTo>
                    <a:lnTo>
                      <a:pt x="1331" y="1092"/>
                    </a:lnTo>
                    <a:lnTo>
                      <a:pt x="1331" y="1575"/>
                    </a:lnTo>
                    <a:cubicBezTo>
                      <a:pt x="1277" y="1605"/>
                      <a:pt x="1211" y="1629"/>
                      <a:pt x="1146" y="1641"/>
                    </a:cubicBezTo>
                    <a:cubicBezTo>
                      <a:pt x="1080" y="1659"/>
                      <a:pt x="1003" y="1665"/>
                      <a:pt x="919" y="1665"/>
                    </a:cubicBezTo>
                    <a:cubicBezTo>
                      <a:pt x="698" y="1665"/>
                      <a:pt x="531" y="1605"/>
                      <a:pt x="418" y="1480"/>
                    </a:cubicBezTo>
                    <a:cubicBezTo>
                      <a:pt x="311" y="1355"/>
                      <a:pt x="257" y="1176"/>
                      <a:pt x="257" y="931"/>
                    </a:cubicBezTo>
                    <a:cubicBezTo>
                      <a:pt x="257" y="687"/>
                      <a:pt x="311" y="508"/>
                      <a:pt x="418" y="382"/>
                    </a:cubicBezTo>
                    <a:cubicBezTo>
                      <a:pt x="531" y="263"/>
                      <a:pt x="698" y="198"/>
                      <a:pt x="919" y="198"/>
                    </a:cubicBezTo>
                    <a:cubicBezTo>
                      <a:pt x="1027" y="198"/>
                      <a:pt x="1134" y="221"/>
                      <a:pt x="1235" y="257"/>
                    </a:cubicBezTo>
                    <a:cubicBezTo>
                      <a:pt x="1337" y="299"/>
                      <a:pt x="1432" y="353"/>
                      <a:pt x="1522" y="430"/>
                    </a:cubicBezTo>
                    <a:lnTo>
                      <a:pt x="1522" y="174"/>
                    </a:lnTo>
                    <a:cubicBezTo>
                      <a:pt x="1432" y="114"/>
                      <a:pt x="1337" y="72"/>
                      <a:pt x="1229" y="42"/>
                    </a:cubicBezTo>
                    <a:cubicBezTo>
                      <a:pt x="1122" y="13"/>
                      <a:pt x="1015" y="1"/>
                      <a:pt x="89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26"/>
              <p:cNvSpPr/>
              <p:nvPr/>
            </p:nvSpPr>
            <p:spPr>
              <a:xfrm>
                <a:off x="4582965" y="3021191"/>
                <a:ext cx="153511" cy="167856"/>
              </a:xfrm>
              <a:custGeom>
                <a:rect b="b" l="l" r="r" t="t"/>
                <a:pathLst>
                  <a:path extrusionOk="0" h="1802" w="1648">
                    <a:moveTo>
                      <a:pt x="824" y="239"/>
                    </a:moveTo>
                    <a:lnTo>
                      <a:pt x="1158" y="1134"/>
                    </a:lnTo>
                    <a:lnTo>
                      <a:pt x="496" y="1134"/>
                    </a:lnTo>
                    <a:lnTo>
                      <a:pt x="824" y="239"/>
                    </a:lnTo>
                    <a:close/>
                    <a:moveTo>
                      <a:pt x="687" y="0"/>
                    </a:moveTo>
                    <a:lnTo>
                      <a:pt x="1" y="1802"/>
                    </a:lnTo>
                    <a:lnTo>
                      <a:pt x="257" y="1802"/>
                    </a:lnTo>
                    <a:lnTo>
                      <a:pt x="424" y="1336"/>
                    </a:lnTo>
                    <a:lnTo>
                      <a:pt x="1236" y="1336"/>
                    </a:lnTo>
                    <a:lnTo>
                      <a:pt x="1397" y="1802"/>
                    </a:lnTo>
                    <a:lnTo>
                      <a:pt x="1647" y="1802"/>
                    </a:lnTo>
                    <a:lnTo>
                      <a:pt x="96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26"/>
              <p:cNvSpPr/>
              <p:nvPr/>
            </p:nvSpPr>
            <p:spPr>
              <a:xfrm>
                <a:off x="4454138" y="3021191"/>
                <a:ext cx="141215" cy="167856"/>
              </a:xfrm>
              <a:custGeom>
                <a:rect b="b" l="l" r="r" t="t"/>
                <a:pathLst>
                  <a:path extrusionOk="0" h="1802" w="1516">
                    <a:moveTo>
                      <a:pt x="537" y="203"/>
                    </a:moveTo>
                    <a:cubicBezTo>
                      <a:pt x="787" y="203"/>
                      <a:pt x="966" y="257"/>
                      <a:pt x="1086" y="370"/>
                    </a:cubicBezTo>
                    <a:cubicBezTo>
                      <a:pt x="1199" y="483"/>
                      <a:pt x="1259" y="656"/>
                      <a:pt x="1259" y="901"/>
                    </a:cubicBezTo>
                    <a:cubicBezTo>
                      <a:pt x="1259" y="1140"/>
                      <a:pt x="1199" y="1319"/>
                      <a:pt x="1086" y="1432"/>
                    </a:cubicBezTo>
                    <a:cubicBezTo>
                      <a:pt x="966" y="1545"/>
                      <a:pt x="787" y="1599"/>
                      <a:pt x="537" y="1599"/>
                    </a:cubicBezTo>
                    <a:lnTo>
                      <a:pt x="245" y="1599"/>
                    </a:lnTo>
                    <a:lnTo>
                      <a:pt x="245" y="203"/>
                    </a:lnTo>
                    <a:close/>
                    <a:moveTo>
                      <a:pt x="0" y="0"/>
                    </a:moveTo>
                    <a:lnTo>
                      <a:pt x="0" y="1802"/>
                    </a:lnTo>
                    <a:lnTo>
                      <a:pt x="501" y="1802"/>
                    </a:lnTo>
                    <a:cubicBezTo>
                      <a:pt x="847" y="1802"/>
                      <a:pt x="1104" y="1724"/>
                      <a:pt x="1265" y="1581"/>
                    </a:cubicBezTo>
                    <a:cubicBezTo>
                      <a:pt x="1432" y="1438"/>
                      <a:pt x="1515" y="1211"/>
                      <a:pt x="1515" y="901"/>
                    </a:cubicBezTo>
                    <a:cubicBezTo>
                      <a:pt x="1515" y="591"/>
                      <a:pt x="1432" y="364"/>
                      <a:pt x="1271" y="221"/>
                    </a:cubicBezTo>
                    <a:cubicBezTo>
                      <a:pt x="1104" y="72"/>
                      <a:pt x="847" y="0"/>
                      <a:pt x="5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26"/>
              <p:cNvSpPr/>
              <p:nvPr/>
            </p:nvSpPr>
            <p:spPr>
              <a:xfrm>
                <a:off x="4803079" y="3021191"/>
                <a:ext cx="153418" cy="167856"/>
              </a:xfrm>
              <a:custGeom>
                <a:rect b="b" l="l" r="r" t="t"/>
                <a:pathLst>
                  <a:path extrusionOk="0" h="1802" w="1647">
                    <a:moveTo>
                      <a:pt x="823" y="239"/>
                    </a:moveTo>
                    <a:lnTo>
                      <a:pt x="1151" y="1134"/>
                    </a:lnTo>
                    <a:lnTo>
                      <a:pt x="495" y="1134"/>
                    </a:lnTo>
                    <a:lnTo>
                      <a:pt x="823" y="239"/>
                    </a:lnTo>
                    <a:close/>
                    <a:moveTo>
                      <a:pt x="686" y="0"/>
                    </a:moveTo>
                    <a:lnTo>
                      <a:pt x="0" y="1802"/>
                    </a:lnTo>
                    <a:lnTo>
                      <a:pt x="257" y="1802"/>
                    </a:lnTo>
                    <a:lnTo>
                      <a:pt x="418" y="1336"/>
                    </a:lnTo>
                    <a:lnTo>
                      <a:pt x="1229" y="1336"/>
                    </a:lnTo>
                    <a:lnTo>
                      <a:pt x="1396" y="1802"/>
                    </a:lnTo>
                    <a:lnTo>
                      <a:pt x="1646" y="1802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26"/>
              <p:cNvSpPr/>
              <p:nvPr/>
            </p:nvSpPr>
            <p:spPr>
              <a:xfrm>
                <a:off x="4703594" y="3021191"/>
                <a:ext cx="141774" cy="167856"/>
              </a:xfrm>
              <a:custGeom>
                <a:rect b="b" l="l" r="r" t="t"/>
                <a:pathLst>
                  <a:path extrusionOk="0" h="1802" w="1522">
                    <a:moveTo>
                      <a:pt x="0" y="0"/>
                    </a:moveTo>
                    <a:lnTo>
                      <a:pt x="0" y="209"/>
                    </a:lnTo>
                    <a:lnTo>
                      <a:pt x="639" y="209"/>
                    </a:lnTo>
                    <a:lnTo>
                      <a:pt x="639" y="1802"/>
                    </a:lnTo>
                    <a:lnTo>
                      <a:pt x="883" y="1802"/>
                    </a:lnTo>
                    <a:lnTo>
                      <a:pt x="883" y="209"/>
                    </a:lnTo>
                    <a:lnTo>
                      <a:pt x="1521" y="209"/>
                    </a:lnTo>
                    <a:lnTo>
                      <a:pt x="15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533" name="Google Shape;533;p26"/>
          <p:cNvCxnSpPr>
            <a:stCxn id="534" idx="2"/>
          </p:cNvCxnSpPr>
          <p:nvPr/>
        </p:nvCxnSpPr>
        <p:spPr>
          <a:xfrm>
            <a:off x="3175288" y="2000151"/>
            <a:ext cx="16800" cy="219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26"/>
          <p:cNvCxnSpPr>
            <a:stCxn id="536" idx="4"/>
            <a:endCxn id="537" idx="0"/>
          </p:cNvCxnSpPr>
          <p:nvPr/>
        </p:nvCxnSpPr>
        <p:spPr>
          <a:xfrm>
            <a:off x="3561025" y="4227375"/>
            <a:ext cx="214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26"/>
          <p:cNvCxnSpPr>
            <a:stCxn id="537" idx="6"/>
            <a:endCxn id="468" idx="2"/>
          </p:cNvCxnSpPr>
          <p:nvPr/>
        </p:nvCxnSpPr>
        <p:spPr>
          <a:xfrm flipH="1" rot="10800000">
            <a:off x="6076975" y="2015025"/>
            <a:ext cx="4500" cy="184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9" name="Google Shape;539;p26"/>
          <p:cNvCxnSpPr>
            <a:stCxn id="534" idx="4"/>
            <a:endCxn id="468" idx="4"/>
          </p:cNvCxnSpPr>
          <p:nvPr/>
        </p:nvCxnSpPr>
        <p:spPr>
          <a:xfrm>
            <a:off x="3548938" y="1626501"/>
            <a:ext cx="2158800" cy="1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0" name="Google Shape;540;p26"/>
          <p:cNvSpPr/>
          <p:nvPr/>
        </p:nvSpPr>
        <p:spPr>
          <a:xfrm flipH="1">
            <a:off x="6344100" y="3376975"/>
            <a:ext cx="2575200" cy="16215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1" name="Google Shape;541;p26"/>
          <p:cNvGrpSpPr/>
          <p:nvPr/>
        </p:nvGrpSpPr>
        <p:grpSpPr>
          <a:xfrm>
            <a:off x="5705125" y="3623825"/>
            <a:ext cx="3214175" cy="1374600"/>
            <a:chOff x="4892775" y="1166450"/>
            <a:chExt cx="3214175" cy="1374600"/>
          </a:xfrm>
        </p:grpSpPr>
        <p:grpSp>
          <p:nvGrpSpPr>
            <p:cNvPr id="542" name="Google Shape;542;p26"/>
            <p:cNvGrpSpPr/>
            <p:nvPr/>
          </p:nvGrpSpPr>
          <p:grpSpPr>
            <a:xfrm flipH="1">
              <a:off x="4892838" y="1166450"/>
              <a:ext cx="3214113" cy="1374600"/>
              <a:chOff x="1050938" y="1166449"/>
              <a:chExt cx="3214113" cy="1374600"/>
            </a:xfrm>
          </p:grpSpPr>
          <p:sp>
            <p:nvSpPr>
              <p:cNvPr id="543" name="Google Shape;543;p26"/>
              <p:cNvSpPr/>
              <p:nvPr/>
            </p:nvSpPr>
            <p:spPr>
              <a:xfrm rot="-5400000">
                <a:off x="3517450" y="1396300"/>
                <a:ext cx="747600" cy="74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26"/>
              <p:cNvSpPr txBox="1"/>
              <p:nvPr/>
            </p:nvSpPr>
            <p:spPr>
              <a:xfrm>
                <a:off x="1050938" y="1166449"/>
                <a:ext cx="2361300" cy="137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chemeClr val="lt1"/>
                    </a:solidFill>
                  </a:rPr>
                  <a:t>The interactive dashboard is designed to handle a large amount of data and be optimized for fast rendering, to allow for scalability in the presentation of data to users</a:t>
                </a:r>
                <a:endParaRPr sz="1100">
                  <a:solidFill>
                    <a:schemeClr val="lt1"/>
                  </a:solidFill>
                </a:endParaRPr>
              </a:p>
              <a:p>
                <a:pPr indent="0" lvl="0" marL="0" rtl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37" name="Google Shape;537;p26"/>
            <p:cNvSpPr/>
            <p:nvPr/>
          </p:nvSpPr>
          <p:spPr>
            <a:xfrm rot="-5400000">
              <a:off x="4892775" y="1398150"/>
              <a:ext cx="743700" cy="743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" name="Google Shape;545;p26"/>
          <p:cNvGrpSpPr/>
          <p:nvPr/>
        </p:nvGrpSpPr>
        <p:grpSpPr>
          <a:xfrm>
            <a:off x="5906316" y="4068458"/>
            <a:ext cx="339253" cy="318042"/>
            <a:chOff x="5049725" y="2635825"/>
            <a:chExt cx="481825" cy="451700"/>
          </a:xfrm>
        </p:grpSpPr>
        <p:sp>
          <p:nvSpPr>
            <p:cNvPr id="546" name="Google Shape;546;p26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9" name="Google Shape;549;p26"/>
          <p:cNvGrpSpPr/>
          <p:nvPr/>
        </p:nvGrpSpPr>
        <p:grpSpPr>
          <a:xfrm>
            <a:off x="2859536" y="1326244"/>
            <a:ext cx="591972" cy="572678"/>
            <a:chOff x="8818376" y="1775908"/>
            <a:chExt cx="657966" cy="703622"/>
          </a:xfrm>
        </p:grpSpPr>
        <p:sp>
          <p:nvSpPr>
            <p:cNvPr id="550" name="Google Shape;550;p26"/>
            <p:cNvSpPr/>
            <p:nvPr/>
          </p:nvSpPr>
          <p:spPr>
            <a:xfrm>
              <a:off x="8818376" y="1908433"/>
              <a:ext cx="657966" cy="394650"/>
            </a:xfrm>
            <a:custGeom>
              <a:rect b="b" l="l" r="r" t="t"/>
              <a:pathLst>
                <a:path extrusionOk="0" h="3639" w="6067">
                  <a:moveTo>
                    <a:pt x="3031" y="1"/>
                  </a:moveTo>
                  <a:cubicBezTo>
                    <a:pt x="2349" y="1"/>
                    <a:pt x="1764" y="429"/>
                    <a:pt x="1527" y="1031"/>
                  </a:cubicBezTo>
                  <a:cubicBezTo>
                    <a:pt x="1465" y="1020"/>
                    <a:pt x="1397" y="1014"/>
                    <a:pt x="1336" y="1014"/>
                  </a:cubicBezTo>
                  <a:cubicBezTo>
                    <a:pt x="592" y="1014"/>
                    <a:pt x="1" y="1628"/>
                    <a:pt x="23" y="2371"/>
                  </a:cubicBezTo>
                  <a:cubicBezTo>
                    <a:pt x="46" y="3081"/>
                    <a:pt x="643" y="3638"/>
                    <a:pt x="1347" y="3638"/>
                  </a:cubicBezTo>
                  <a:lnTo>
                    <a:pt x="4714" y="3638"/>
                  </a:lnTo>
                  <a:cubicBezTo>
                    <a:pt x="5424" y="3638"/>
                    <a:pt x="6015" y="3081"/>
                    <a:pt x="6038" y="2371"/>
                  </a:cubicBezTo>
                  <a:cubicBezTo>
                    <a:pt x="6066" y="1628"/>
                    <a:pt x="5469" y="1014"/>
                    <a:pt x="4731" y="1014"/>
                  </a:cubicBezTo>
                  <a:cubicBezTo>
                    <a:pt x="4664" y="1014"/>
                    <a:pt x="4596" y="1020"/>
                    <a:pt x="4534" y="1031"/>
                  </a:cubicBezTo>
                  <a:cubicBezTo>
                    <a:pt x="4303" y="429"/>
                    <a:pt x="3718" y="1"/>
                    <a:pt x="3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6"/>
            <p:cNvSpPr/>
            <p:nvPr/>
          </p:nvSpPr>
          <p:spPr>
            <a:xfrm>
              <a:off x="9014453" y="1775908"/>
              <a:ext cx="419051" cy="352463"/>
            </a:xfrm>
            <a:custGeom>
              <a:rect b="b" l="l" r="r" t="t"/>
              <a:pathLst>
                <a:path extrusionOk="0" h="3250" w="3864">
                  <a:moveTo>
                    <a:pt x="817" y="0"/>
                  </a:moveTo>
                  <a:lnTo>
                    <a:pt x="1" y="817"/>
                  </a:lnTo>
                  <a:lnTo>
                    <a:pt x="817" y="1634"/>
                  </a:lnTo>
                  <a:lnTo>
                    <a:pt x="1121" y="1330"/>
                  </a:lnTo>
                  <a:lnTo>
                    <a:pt x="840" y="1042"/>
                  </a:lnTo>
                  <a:lnTo>
                    <a:pt x="1223" y="1042"/>
                  </a:lnTo>
                  <a:cubicBezTo>
                    <a:pt x="2439" y="1042"/>
                    <a:pt x="3430" y="2033"/>
                    <a:pt x="3430" y="3250"/>
                  </a:cubicBezTo>
                  <a:lnTo>
                    <a:pt x="3864" y="3250"/>
                  </a:lnTo>
                  <a:cubicBezTo>
                    <a:pt x="3864" y="1791"/>
                    <a:pt x="2681" y="609"/>
                    <a:pt x="1223" y="609"/>
                  </a:cubicBezTo>
                  <a:lnTo>
                    <a:pt x="828" y="609"/>
                  </a:lnTo>
                  <a:lnTo>
                    <a:pt x="1121" y="310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6"/>
            <p:cNvSpPr/>
            <p:nvPr/>
          </p:nvSpPr>
          <p:spPr>
            <a:xfrm>
              <a:off x="8878240" y="2128261"/>
              <a:ext cx="400180" cy="351270"/>
            </a:xfrm>
            <a:custGeom>
              <a:rect b="b" l="l" r="r" t="t"/>
              <a:pathLst>
                <a:path extrusionOk="0" h="3239" w="3690">
                  <a:moveTo>
                    <a:pt x="1" y="1"/>
                  </a:moveTo>
                  <a:cubicBezTo>
                    <a:pt x="1" y="1454"/>
                    <a:pt x="1183" y="2642"/>
                    <a:pt x="2642" y="2642"/>
                  </a:cubicBezTo>
                  <a:lnTo>
                    <a:pt x="2856" y="2642"/>
                  </a:lnTo>
                  <a:lnTo>
                    <a:pt x="2569" y="2929"/>
                  </a:lnTo>
                  <a:lnTo>
                    <a:pt x="2873" y="3239"/>
                  </a:lnTo>
                  <a:lnTo>
                    <a:pt x="3689" y="2422"/>
                  </a:lnTo>
                  <a:lnTo>
                    <a:pt x="2873" y="1606"/>
                  </a:lnTo>
                  <a:lnTo>
                    <a:pt x="2569" y="1916"/>
                  </a:lnTo>
                  <a:lnTo>
                    <a:pt x="2856" y="2208"/>
                  </a:lnTo>
                  <a:lnTo>
                    <a:pt x="2642" y="2208"/>
                  </a:lnTo>
                  <a:cubicBezTo>
                    <a:pt x="1426" y="2208"/>
                    <a:pt x="434" y="1217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6"/>
            <p:cNvSpPr/>
            <p:nvPr/>
          </p:nvSpPr>
          <p:spPr>
            <a:xfrm>
              <a:off x="9048615" y="1965803"/>
              <a:ext cx="196186" cy="304311"/>
            </a:xfrm>
            <a:custGeom>
              <a:rect b="b" l="l" r="r" t="t"/>
              <a:pathLst>
                <a:path extrusionOk="0" h="2806" w="1809">
                  <a:moveTo>
                    <a:pt x="688" y="705"/>
                  </a:moveTo>
                  <a:lnTo>
                    <a:pt x="688" y="1054"/>
                  </a:lnTo>
                  <a:cubicBezTo>
                    <a:pt x="604" y="1015"/>
                    <a:pt x="547" y="969"/>
                    <a:pt x="547" y="896"/>
                  </a:cubicBezTo>
                  <a:cubicBezTo>
                    <a:pt x="547" y="812"/>
                    <a:pt x="598" y="744"/>
                    <a:pt x="688" y="705"/>
                  </a:cubicBezTo>
                  <a:close/>
                  <a:moveTo>
                    <a:pt x="1122" y="1685"/>
                  </a:moveTo>
                  <a:cubicBezTo>
                    <a:pt x="1251" y="1730"/>
                    <a:pt x="1336" y="1786"/>
                    <a:pt x="1336" y="1887"/>
                  </a:cubicBezTo>
                  <a:cubicBezTo>
                    <a:pt x="1336" y="1978"/>
                    <a:pt x="1268" y="2068"/>
                    <a:pt x="1122" y="2107"/>
                  </a:cubicBezTo>
                  <a:lnTo>
                    <a:pt x="1122" y="1685"/>
                  </a:lnTo>
                  <a:close/>
                  <a:moveTo>
                    <a:pt x="688" y="1"/>
                  </a:moveTo>
                  <a:lnTo>
                    <a:pt x="688" y="288"/>
                  </a:lnTo>
                  <a:cubicBezTo>
                    <a:pt x="299" y="361"/>
                    <a:pt x="74" y="626"/>
                    <a:pt x="74" y="936"/>
                  </a:cubicBezTo>
                  <a:cubicBezTo>
                    <a:pt x="74" y="1347"/>
                    <a:pt x="378" y="1488"/>
                    <a:pt x="688" y="1572"/>
                  </a:cubicBezTo>
                  <a:lnTo>
                    <a:pt x="688" y="2096"/>
                  </a:lnTo>
                  <a:cubicBezTo>
                    <a:pt x="508" y="2045"/>
                    <a:pt x="361" y="1944"/>
                    <a:pt x="254" y="1831"/>
                  </a:cubicBezTo>
                  <a:lnTo>
                    <a:pt x="1" y="2192"/>
                  </a:lnTo>
                  <a:cubicBezTo>
                    <a:pt x="164" y="2355"/>
                    <a:pt x="390" y="2479"/>
                    <a:pt x="688" y="2524"/>
                  </a:cubicBezTo>
                  <a:lnTo>
                    <a:pt x="688" y="2805"/>
                  </a:lnTo>
                  <a:lnTo>
                    <a:pt x="1122" y="2805"/>
                  </a:lnTo>
                  <a:lnTo>
                    <a:pt x="1122" y="2529"/>
                  </a:lnTo>
                  <a:cubicBezTo>
                    <a:pt x="1583" y="2467"/>
                    <a:pt x="1809" y="2192"/>
                    <a:pt x="1809" y="1831"/>
                  </a:cubicBezTo>
                  <a:cubicBezTo>
                    <a:pt x="1809" y="1397"/>
                    <a:pt x="1454" y="1262"/>
                    <a:pt x="1122" y="1172"/>
                  </a:cubicBezTo>
                  <a:lnTo>
                    <a:pt x="1122" y="710"/>
                  </a:lnTo>
                  <a:cubicBezTo>
                    <a:pt x="1262" y="750"/>
                    <a:pt x="1392" y="817"/>
                    <a:pt x="1499" y="919"/>
                  </a:cubicBezTo>
                  <a:lnTo>
                    <a:pt x="1758" y="575"/>
                  </a:lnTo>
                  <a:cubicBezTo>
                    <a:pt x="1589" y="418"/>
                    <a:pt x="1375" y="316"/>
                    <a:pt x="1122" y="282"/>
                  </a:cubicBezTo>
                  <a:lnTo>
                    <a:pt x="11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4" name="Google Shape;554;p26"/>
          <p:cNvSpPr/>
          <p:nvPr/>
        </p:nvSpPr>
        <p:spPr>
          <a:xfrm flipH="1">
            <a:off x="229000" y="983100"/>
            <a:ext cx="2702400" cy="15669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5" name="Google Shape;555;p26"/>
          <p:cNvGrpSpPr/>
          <p:nvPr/>
        </p:nvGrpSpPr>
        <p:grpSpPr>
          <a:xfrm>
            <a:off x="488175" y="1194600"/>
            <a:ext cx="3060763" cy="1143900"/>
            <a:chOff x="495038" y="2560949"/>
            <a:chExt cx="3060763" cy="1143900"/>
          </a:xfrm>
        </p:grpSpPr>
        <p:sp>
          <p:nvSpPr>
            <p:cNvPr id="556" name="Google Shape;556;p26"/>
            <p:cNvSpPr txBox="1"/>
            <p:nvPr/>
          </p:nvSpPr>
          <p:spPr>
            <a:xfrm>
              <a:off x="1869624" y="2818550"/>
              <a:ext cx="939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p26"/>
            <p:cNvSpPr/>
            <p:nvPr/>
          </p:nvSpPr>
          <p:spPr>
            <a:xfrm rot="-5400000">
              <a:off x="2808500" y="2619200"/>
              <a:ext cx="747300" cy="74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6"/>
            <p:cNvSpPr txBox="1"/>
            <p:nvPr/>
          </p:nvSpPr>
          <p:spPr>
            <a:xfrm>
              <a:off x="495038" y="2560949"/>
              <a:ext cx="2202900" cy="114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The availability of huge dataset makes it easy for the developers to change the </a:t>
              </a: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parameters</a:t>
              </a: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according to the market’s need.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58" name="Google Shape;558;p26"/>
          <p:cNvGrpSpPr/>
          <p:nvPr/>
        </p:nvGrpSpPr>
        <p:grpSpPr>
          <a:xfrm>
            <a:off x="2942443" y="1408243"/>
            <a:ext cx="509065" cy="408463"/>
            <a:chOff x="3200059" y="2094998"/>
            <a:chExt cx="509065" cy="408463"/>
          </a:xfrm>
        </p:grpSpPr>
        <p:sp>
          <p:nvSpPr>
            <p:cNvPr id="559" name="Google Shape;559;p26"/>
            <p:cNvSpPr/>
            <p:nvPr/>
          </p:nvSpPr>
          <p:spPr>
            <a:xfrm>
              <a:off x="3200059" y="2094998"/>
              <a:ext cx="509065" cy="336178"/>
            </a:xfrm>
            <a:custGeom>
              <a:rect b="b" l="l" r="r" t="t"/>
              <a:pathLst>
                <a:path extrusionOk="0" h="3609" w="5465">
                  <a:moveTo>
                    <a:pt x="3055" y="0"/>
                  </a:moveTo>
                  <a:cubicBezTo>
                    <a:pt x="2553" y="0"/>
                    <a:pt x="2142" y="412"/>
                    <a:pt x="2142" y="913"/>
                  </a:cubicBezTo>
                  <a:cubicBezTo>
                    <a:pt x="2142" y="936"/>
                    <a:pt x="2142" y="960"/>
                    <a:pt x="2148" y="984"/>
                  </a:cubicBezTo>
                  <a:cubicBezTo>
                    <a:pt x="2046" y="936"/>
                    <a:pt x="1939" y="913"/>
                    <a:pt x="1826" y="913"/>
                  </a:cubicBezTo>
                  <a:cubicBezTo>
                    <a:pt x="1408" y="913"/>
                    <a:pt x="1068" y="1253"/>
                    <a:pt x="1068" y="1670"/>
                  </a:cubicBezTo>
                  <a:cubicBezTo>
                    <a:pt x="1068" y="1712"/>
                    <a:pt x="1074" y="1754"/>
                    <a:pt x="1080" y="1801"/>
                  </a:cubicBezTo>
                  <a:cubicBezTo>
                    <a:pt x="1027" y="1789"/>
                    <a:pt x="973" y="1783"/>
                    <a:pt x="913" y="1783"/>
                  </a:cubicBezTo>
                  <a:cubicBezTo>
                    <a:pt x="412" y="1783"/>
                    <a:pt x="1" y="2189"/>
                    <a:pt x="1" y="2696"/>
                  </a:cubicBezTo>
                  <a:cubicBezTo>
                    <a:pt x="1" y="3197"/>
                    <a:pt x="412" y="3609"/>
                    <a:pt x="913" y="3609"/>
                  </a:cubicBezTo>
                  <a:lnTo>
                    <a:pt x="4707" y="3609"/>
                  </a:lnTo>
                  <a:cubicBezTo>
                    <a:pt x="5124" y="3609"/>
                    <a:pt x="5464" y="3269"/>
                    <a:pt x="5464" y="2851"/>
                  </a:cubicBezTo>
                  <a:cubicBezTo>
                    <a:pt x="5464" y="2475"/>
                    <a:pt x="5184" y="2165"/>
                    <a:pt x="4826" y="2106"/>
                  </a:cubicBezTo>
                  <a:cubicBezTo>
                    <a:pt x="4910" y="1980"/>
                    <a:pt x="4963" y="1831"/>
                    <a:pt x="4963" y="1670"/>
                  </a:cubicBezTo>
                  <a:cubicBezTo>
                    <a:pt x="4963" y="1253"/>
                    <a:pt x="4623" y="913"/>
                    <a:pt x="4206" y="913"/>
                  </a:cubicBezTo>
                  <a:cubicBezTo>
                    <a:pt x="4122" y="913"/>
                    <a:pt x="4039" y="931"/>
                    <a:pt x="3967" y="954"/>
                  </a:cubicBezTo>
                  <a:cubicBezTo>
                    <a:pt x="3967" y="942"/>
                    <a:pt x="3967" y="925"/>
                    <a:pt x="3967" y="913"/>
                  </a:cubicBezTo>
                  <a:cubicBezTo>
                    <a:pt x="3967" y="412"/>
                    <a:pt x="3562" y="0"/>
                    <a:pt x="30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3335126" y="2298904"/>
              <a:ext cx="96131" cy="204557"/>
            </a:xfrm>
            <a:custGeom>
              <a:rect b="b" l="l" r="r" t="t"/>
              <a:pathLst>
                <a:path extrusionOk="0" h="2196" w="1032">
                  <a:moveTo>
                    <a:pt x="513" y="0"/>
                  </a:moveTo>
                  <a:lnTo>
                    <a:pt x="0" y="978"/>
                  </a:lnTo>
                  <a:lnTo>
                    <a:pt x="197" y="978"/>
                  </a:lnTo>
                  <a:lnTo>
                    <a:pt x="197" y="2195"/>
                  </a:lnTo>
                  <a:lnTo>
                    <a:pt x="835" y="2195"/>
                  </a:lnTo>
                  <a:lnTo>
                    <a:pt x="835" y="978"/>
                  </a:lnTo>
                  <a:lnTo>
                    <a:pt x="1032" y="978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3497859" y="2298904"/>
              <a:ext cx="96783" cy="204557"/>
            </a:xfrm>
            <a:custGeom>
              <a:rect b="b" l="l" r="r" t="t"/>
              <a:pathLst>
                <a:path extrusionOk="0" h="2196" w="1039">
                  <a:moveTo>
                    <a:pt x="198" y="0"/>
                  </a:moveTo>
                  <a:lnTo>
                    <a:pt x="198" y="1217"/>
                  </a:lnTo>
                  <a:lnTo>
                    <a:pt x="1" y="1217"/>
                  </a:lnTo>
                  <a:lnTo>
                    <a:pt x="520" y="2195"/>
                  </a:lnTo>
                  <a:lnTo>
                    <a:pt x="1039" y="1217"/>
                  </a:lnTo>
                  <a:lnTo>
                    <a:pt x="836" y="1217"/>
                  </a:lnTo>
                  <a:lnTo>
                    <a:pt x="8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26"/>
          <p:cNvGrpSpPr/>
          <p:nvPr/>
        </p:nvGrpSpPr>
        <p:grpSpPr>
          <a:xfrm>
            <a:off x="2914248" y="3698894"/>
            <a:ext cx="591972" cy="572678"/>
            <a:chOff x="8818376" y="1775908"/>
            <a:chExt cx="657966" cy="703622"/>
          </a:xfrm>
        </p:grpSpPr>
        <p:sp>
          <p:nvSpPr>
            <p:cNvPr id="563" name="Google Shape;563;p26"/>
            <p:cNvSpPr/>
            <p:nvPr/>
          </p:nvSpPr>
          <p:spPr>
            <a:xfrm>
              <a:off x="8818376" y="1908433"/>
              <a:ext cx="657966" cy="394650"/>
            </a:xfrm>
            <a:custGeom>
              <a:rect b="b" l="l" r="r" t="t"/>
              <a:pathLst>
                <a:path extrusionOk="0" h="3639" w="6067">
                  <a:moveTo>
                    <a:pt x="3031" y="1"/>
                  </a:moveTo>
                  <a:cubicBezTo>
                    <a:pt x="2349" y="1"/>
                    <a:pt x="1764" y="429"/>
                    <a:pt x="1527" y="1031"/>
                  </a:cubicBezTo>
                  <a:cubicBezTo>
                    <a:pt x="1465" y="1020"/>
                    <a:pt x="1397" y="1014"/>
                    <a:pt x="1336" y="1014"/>
                  </a:cubicBezTo>
                  <a:cubicBezTo>
                    <a:pt x="592" y="1014"/>
                    <a:pt x="1" y="1628"/>
                    <a:pt x="23" y="2371"/>
                  </a:cubicBezTo>
                  <a:cubicBezTo>
                    <a:pt x="46" y="3081"/>
                    <a:pt x="643" y="3638"/>
                    <a:pt x="1347" y="3638"/>
                  </a:cubicBezTo>
                  <a:lnTo>
                    <a:pt x="4714" y="3638"/>
                  </a:lnTo>
                  <a:cubicBezTo>
                    <a:pt x="5424" y="3638"/>
                    <a:pt x="6015" y="3081"/>
                    <a:pt x="6038" y="2371"/>
                  </a:cubicBezTo>
                  <a:cubicBezTo>
                    <a:pt x="6066" y="1628"/>
                    <a:pt x="5469" y="1014"/>
                    <a:pt x="4731" y="1014"/>
                  </a:cubicBezTo>
                  <a:cubicBezTo>
                    <a:pt x="4664" y="1014"/>
                    <a:pt x="4596" y="1020"/>
                    <a:pt x="4534" y="1031"/>
                  </a:cubicBezTo>
                  <a:cubicBezTo>
                    <a:pt x="4303" y="429"/>
                    <a:pt x="3718" y="1"/>
                    <a:pt x="3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9014453" y="1775908"/>
              <a:ext cx="419051" cy="352463"/>
            </a:xfrm>
            <a:custGeom>
              <a:rect b="b" l="l" r="r" t="t"/>
              <a:pathLst>
                <a:path extrusionOk="0" h="3250" w="3864">
                  <a:moveTo>
                    <a:pt x="817" y="0"/>
                  </a:moveTo>
                  <a:lnTo>
                    <a:pt x="1" y="817"/>
                  </a:lnTo>
                  <a:lnTo>
                    <a:pt x="817" y="1634"/>
                  </a:lnTo>
                  <a:lnTo>
                    <a:pt x="1121" y="1330"/>
                  </a:lnTo>
                  <a:lnTo>
                    <a:pt x="840" y="1042"/>
                  </a:lnTo>
                  <a:lnTo>
                    <a:pt x="1223" y="1042"/>
                  </a:lnTo>
                  <a:cubicBezTo>
                    <a:pt x="2439" y="1042"/>
                    <a:pt x="3430" y="2033"/>
                    <a:pt x="3430" y="3250"/>
                  </a:cubicBezTo>
                  <a:lnTo>
                    <a:pt x="3864" y="3250"/>
                  </a:lnTo>
                  <a:cubicBezTo>
                    <a:pt x="3864" y="1791"/>
                    <a:pt x="2681" y="609"/>
                    <a:pt x="1223" y="609"/>
                  </a:cubicBezTo>
                  <a:lnTo>
                    <a:pt x="828" y="609"/>
                  </a:lnTo>
                  <a:lnTo>
                    <a:pt x="1121" y="310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8878240" y="2128261"/>
              <a:ext cx="400180" cy="351270"/>
            </a:xfrm>
            <a:custGeom>
              <a:rect b="b" l="l" r="r" t="t"/>
              <a:pathLst>
                <a:path extrusionOk="0" h="3239" w="3690">
                  <a:moveTo>
                    <a:pt x="1" y="1"/>
                  </a:moveTo>
                  <a:cubicBezTo>
                    <a:pt x="1" y="1454"/>
                    <a:pt x="1183" y="2642"/>
                    <a:pt x="2642" y="2642"/>
                  </a:cubicBezTo>
                  <a:lnTo>
                    <a:pt x="2856" y="2642"/>
                  </a:lnTo>
                  <a:lnTo>
                    <a:pt x="2569" y="2929"/>
                  </a:lnTo>
                  <a:lnTo>
                    <a:pt x="2873" y="3239"/>
                  </a:lnTo>
                  <a:lnTo>
                    <a:pt x="3689" y="2422"/>
                  </a:lnTo>
                  <a:lnTo>
                    <a:pt x="2873" y="1606"/>
                  </a:lnTo>
                  <a:lnTo>
                    <a:pt x="2569" y="1916"/>
                  </a:lnTo>
                  <a:lnTo>
                    <a:pt x="2856" y="2208"/>
                  </a:lnTo>
                  <a:lnTo>
                    <a:pt x="2642" y="2208"/>
                  </a:lnTo>
                  <a:cubicBezTo>
                    <a:pt x="1426" y="2208"/>
                    <a:pt x="434" y="1217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9048615" y="1965803"/>
              <a:ext cx="196186" cy="304311"/>
            </a:xfrm>
            <a:custGeom>
              <a:rect b="b" l="l" r="r" t="t"/>
              <a:pathLst>
                <a:path extrusionOk="0" h="2806" w="1809">
                  <a:moveTo>
                    <a:pt x="688" y="705"/>
                  </a:moveTo>
                  <a:lnTo>
                    <a:pt x="688" y="1054"/>
                  </a:lnTo>
                  <a:cubicBezTo>
                    <a:pt x="604" y="1015"/>
                    <a:pt x="547" y="969"/>
                    <a:pt x="547" y="896"/>
                  </a:cubicBezTo>
                  <a:cubicBezTo>
                    <a:pt x="547" y="812"/>
                    <a:pt x="598" y="744"/>
                    <a:pt x="688" y="705"/>
                  </a:cubicBezTo>
                  <a:close/>
                  <a:moveTo>
                    <a:pt x="1122" y="1685"/>
                  </a:moveTo>
                  <a:cubicBezTo>
                    <a:pt x="1251" y="1730"/>
                    <a:pt x="1336" y="1786"/>
                    <a:pt x="1336" y="1887"/>
                  </a:cubicBezTo>
                  <a:cubicBezTo>
                    <a:pt x="1336" y="1978"/>
                    <a:pt x="1268" y="2068"/>
                    <a:pt x="1122" y="2107"/>
                  </a:cubicBezTo>
                  <a:lnTo>
                    <a:pt x="1122" y="1685"/>
                  </a:lnTo>
                  <a:close/>
                  <a:moveTo>
                    <a:pt x="688" y="1"/>
                  </a:moveTo>
                  <a:lnTo>
                    <a:pt x="688" y="288"/>
                  </a:lnTo>
                  <a:cubicBezTo>
                    <a:pt x="299" y="361"/>
                    <a:pt x="74" y="626"/>
                    <a:pt x="74" y="936"/>
                  </a:cubicBezTo>
                  <a:cubicBezTo>
                    <a:pt x="74" y="1347"/>
                    <a:pt x="378" y="1488"/>
                    <a:pt x="688" y="1572"/>
                  </a:cubicBezTo>
                  <a:lnTo>
                    <a:pt x="688" y="2096"/>
                  </a:lnTo>
                  <a:cubicBezTo>
                    <a:pt x="508" y="2045"/>
                    <a:pt x="361" y="1944"/>
                    <a:pt x="254" y="1831"/>
                  </a:cubicBezTo>
                  <a:lnTo>
                    <a:pt x="1" y="2192"/>
                  </a:lnTo>
                  <a:cubicBezTo>
                    <a:pt x="164" y="2355"/>
                    <a:pt x="390" y="2479"/>
                    <a:pt x="688" y="2524"/>
                  </a:cubicBezTo>
                  <a:lnTo>
                    <a:pt x="688" y="2805"/>
                  </a:lnTo>
                  <a:lnTo>
                    <a:pt x="1122" y="2805"/>
                  </a:lnTo>
                  <a:lnTo>
                    <a:pt x="1122" y="2529"/>
                  </a:lnTo>
                  <a:cubicBezTo>
                    <a:pt x="1583" y="2467"/>
                    <a:pt x="1809" y="2192"/>
                    <a:pt x="1809" y="1831"/>
                  </a:cubicBezTo>
                  <a:cubicBezTo>
                    <a:pt x="1809" y="1397"/>
                    <a:pt x="1454" y="1262"/>
                    <a:pt x="1122" y="1172"/>
                  </a:cubicBezTo>
                  <a:lnTo>
                    <a:pt x="1122" y="710"/>
                  </a:lnTo>
                  <a:cubicBezTo>
                    <a:pt x="1262" y="750"/>
                    <a:pt x="1392" y="817"/>
                    <a:pt x="1499" y="919"/>
                  </a:cubicBezTo>
                  <a:lnTo>
                    <a:pt x="1758" y="575"/>
                  </a:lnTo>
                  <a:cubicBezTo>
                    <a:pt x="1589" y="418"/>
                    <a:pt x="1375" y="316"/>
                    <a:pt x="1122" y="282"/>
                  </a:cubicBezTo>
                  <a:lnTo>
                    <a:pt x="11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7" name="Google Shape;567;p26"/>
          <p:cNvSpPr/>
          <p:nvPr/>
        </p:nvSpPr>
        <p:spPr>
          <a:xfrm flipH="1">
            <a:off x="157125" y="3290450"/>
            <a:ext cx="2702400" cy="15669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8" name="Google Shape;568;p26"/>
          <p:cNvGrpSpPr/>
          <p:nvPr/>
        </p:nvGrpSpPr>
        <p:grpSpPr>
          <a:xfrm>
            <a:off x="478750" y="3501950"/>
            <a:ext cx="3071388" cy="1143900"/>
            <a:chOff x="476188" y="2447124"/>
            <a:chExt cx="3071388" cy="1143900"/>
          </a:xfrm>
        </p:grpSpPr>
        <p:sp>
          <p:nvSpPr>
            <p:cNvPr id="569" name="Google Shape;569;p26"/>
            <p:cNvSpPr txBox="1"/>
            <p:nvPr/>
          </p:nvSpPr>
          <p:spPr>
            <a:xfrm>
              <a:off x="1869624" y="2818550"/>
              <a:ext cx="939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0" name="Google Shape;570;p26"/>
            <p:cNvSpPr/>
            <p:nvPr/>
          </p:nvSpPr>
          <p:spPr>
            <a:xfrm rot="-5400000">
              <a:off x="2800275" y="2715388"/>
              <a:ext cx="747300" cy="74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6"/>
            <p:cNvSpPr txBox="1"/>
            <p:nvPr/>
          </p:nvSpPr>
          <p:spPr>
            <a:xfrm>
              <a:off x="476188" y="2447124"/>
              <a:ext cx="2202900" cy="114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The API can be designed on top of another working application to inculcate and combine them to create a bigger marketplace.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72" name="Google Shape;572;p26"/>
          <p:cNvGrpSpPr/>
          <p:nvPr/>
        </p:nvGrpSpPr>
        <p:grpSpPr>
          <a:xfrm>
            <a:off x="2859537" y="3818890"/>
            <a:ext cx="591972" cy="649936"/>
            <a:chOff x="8818376" y="1775908"/>
            <a:chExt cx="657966" cy="703622"/>
          </a:xfrm>
        </p:grpSpPr>
        <p:sp>
          <p:nvSpPr>
            <p:cNvPr id="573" name="Google Shape;573;p26"/>
            <p:cNvSpPr/>
            <p:nvPr/>
          </p:nvSpPr>
          <p:spPr>
            <a:xfrm>
              <a:off x="8818376" y="1908433"/>
              <a:ext cx="657966" cy="394650"/>
            </a:xfrm>
            <a:custGeom>
              <a:rect b="b" l="l" r="r" t="t"/>
              <a:pathLst>
                <a:path extrusionOk="0" h="3639" w="6067">
                  <a:moveTo>
                    <a:pt x="3031" y="1"/>
                  </a:moveTo>
                  <a:cubicBezTo>
                    <a:pt x="2349" y="1"/>
                    <a:pt x="1764" y="429"/>
                    <a:pt x="1527" y="1031"/>
                  </a:cubicBezTo>
                  <a:cubicBezTo>
                    <a:pt x="1465" y="1020"/>
                    <a:pt x="1397" y="1014"/>
                    <a:pt x="1336" y="1014"/>
                  </a:cubicBezTo>
                  <a:cubicBezTo>
                    <a:pt x="592" y="1014"/>
                    <a:pt x="1" y="1628"/>
                    <a:pt x="23" y="2371"/>
                  </a:cubicBezTo>
                  <a:cubicBezTo>
                    <a:pt x="46" y="3081"/>
                    <a:pt x="643" y="3638"/>
                    <a:pt x="1347" y="3638"/>
                  </a:cubicBezTo>
                  <a:lnTo>
                    <a:pt x="4714" y="3638"/>
                  </a:lnTo>
                  <a:cubicBezTo>
                    <a:pt x="5424" y="3638"/>
                    <a:pt x="6015" y="3081"/>
                    <a:pt x="6038" y="2371"/>
                  </a:cubicBezTo>
                  <a:cubicBezTo>
                    <a:pt x="6066" y="1628"/>
                    <a:pt x="5469" y="1014"/>
                    <a:pt x="4731" y="1014"/>
                  </a:cubicBezTo>
                  <a:cubicBezTo>
                    <a:pt x="4664" y="1014"/>
                    <a:pt x="4596" y="1020"/>
                    <a:pt x="4534" y="1031"/>
                  </a:cubicBezTo>
                  <a:cubicBezTo>
                    <a:pt x="4303" y="429"/>
                    <a:pt x="3718" y="1"/>
                    <a:pt x="30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6"/>
            <p:cNvSpPr/>
            <p:nvPr/>
          </p:nvSpPr>
          <p:spPr>
            <a:xfrm>
              <a:off x="9014453" y="1775908"/>
              <a:ext cx="419051" cy="352463"/>
            </a:xfrm>
            <a:custGeom>
              <a:rect b="b" l="l" r="r" t="t"/>
              <a:pathLst>
                <a:path extrusionOk="0" h="3250" w="3864">
                  <a:moveTo>
                    <a:pt x="817" y="0"/>
                  </a:moveTo>
                  <a:lnTo>
                    <a:pt x="1" y="817"/>
                  </a:lnTo>
                  <a:lnTo>
                    <a:pt x="817" y="1634"/>
                  </a:lnTo>
                  <a:lnTo>
                    <a:pt x="1121" y="1330"/>
                  </a:lnTo>
                  <a:lnTo>
                    <a:pt x="840" y="1042"/>
                  </a:lnTo>
                  <a:lnTo>
                    <a:pt x="1223" y="1042"/>
                  </a:lnTo>
                  <a:cubicBezTo>
                    <a:pt x="2439" y="1042"/>
                    <a:pt x="3430" y="2033"/>
                    <a:pt x="3430" y="3250"/>
                  </a:cubicBezTo>
                  <a:lnTo>
                    <a:pt x="3864" y="3250"/>
                  </a:lnTo>
                  <a:cubicBezTo>
                    <a:pt x="3864" y="1791"/>
                    <a:pt x="2681" y="609"/>
                    <a:pt x="1223" y="609"/>
                  </a:cubicBezTo>
                  <a:lnTo>
                    <a:pt x="828" y="609"/>
                  </a:lnTo>
                  <a:lnTo>
                    <a:pt x="1121" y="310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6"/>
            <p:cNvSpPr/>
            <p:nvPr/>
          </p:nvSpPr>
          <p:spPr>
            <a:xfrm>
              <a:off x="8878240" y="2128261"/>
              <a:ext cx="400180" cy="351270"/>
            </a:xfrm>
            <a:custGeom>
              <a:rect b="b" l="l" r="r" t="t"/>
              <a:pathLst>
                <a:path extrusionOk="0" h="3239" w="3690">
                  <a:moveTo>
                    <a:pt x="1" y="1"/>
                  </a:moveTo>
                  <a:cubicBezTo>
                    <a:pt x="1" y="1454"/>
                    <a:pt x="1183" y="2642"/>
                    <a:pt x="2642" y="2642"/>
                  </a:cubicBezTo>
                  <a:lnTo>
                    <a:pt x="2856" y="2642"/>
                  </a:lnTo>
                  <a:lnTo>
                    <a:pt x="2569" y="2929"/>
                  </a:lnTo>
                  <a:lnTo>
                    <a:pt x="2873" y="3239"/>
                  </a:lnTo>
                  <a:lnTo>
                    <a:pt x="3689" y="2422"/>
                  </a:lnTo>
                  <a:lnTo>
                    <a:pt x="2873" y="1606"/>
                  </a:lnTo>
                  <a:lnTo>
                    <a:pt x="2569" y="1916"/>
                  </a:lnTo>
                  <a:lnTo>
                    <a:pt x="2856" y="2208"/>
                  </a:lnTo>
                  <a:lnTo>
                    <a:pt x="2642" y="2208"/>
                  </a:lnTo>
                  <a:cubicBezTo>
                    <a:pt x="1426" y="2208"/>
                    <a:pt x="434" y="1217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6"/>
            <p:cNvSpPr/>
            <p:nvPr/>
          </p:nvSpPr>
          <p:spPr>
            <a:xfrm>
              <a:off x="9048615" y="1965803"/>
              <a:ext cx="196186" cy="304311"/>
            </a:xfrm>
            <a:custGeom>
              <a:rect b="b" l="l" r="r" t="t"/>
              <a:pathLst>
                <a:path extrusionOk="0" h="2806" w="1809">
                  <a:moveTo>
                    <a:pt x="688" y="705"/>
                  </a:moveTo>
                  <a:lnTo>
                    <a:pt x="688" y="1054"/>
                  </a:lnTo>
                  <a:cubicBezTo>
                    <a:pt x="604" y="1015"/>
                    <a:pt x="547" y="969"/>
                    <a:pt x="547" y="896"/>
                  </a:cubicBezTo>
                  <a:cubicBezTo>
                    <a:pt x="547" y="812"/>
                    <a:pt x="598" y="744"/>
                    <a:pt x="688" y="705"/>
                  </a:cubicBezTo>
                  <a:close/>
                  <a:moveTo>
                    <a:pt x="1122" y="1685"/>
                  </a:moveTo>
                  <a:cubicBezTo>
                    <a:pt x="1251" y="1730"/>
                    <a:pt x="1336" y="1786"/>
                    <a:pt x="1336" y="1887"/>
                  </a:cubicBezTo>
                  <a:cubicBezTo>
                    <a:pt x="1336" y="1978"/>
                    <a:pt x="1268" y="2068"/>
                    <a:pt x="1122" y="2107"/>
                  </a:cubicBezTo>
                  <a:lnTo>
                    <a:pt x="1122" y="1685"/>
                  </a:lnTo>
                  <a:close/>
                  <a:moveTo>
                    <a:pt x="688" y="1"/>
                  </a:moveTo>
                  <a:lnTo>
                    <a:pt x="688" y="288"/>
                  </a:lnTo>
                  <a:cubicBezTo>
                    <a:pt x="299" y="361"/>
                    <a:pt x="74" y="626"/>
                    <a:pt x="74" y="936"/>
                  </a:cubicBezTo>
                  <a:cubicBezTo>
                    <a:pt x="74" y="1347"/>
                    <a:pt x="378" y="1488"/>
                    <a:pt x="688" y="1572"/>
                  </a:cubicBezTo>
                  <a:lnTo>
                    <a:pt x="688" y="2096"/>
                  </a:lnTo>
                  <a:cubicBezTo>
                    <a:pt x="508" y="2045"/>
                    <a:pt x="361" y="1944"/>
                    <a:pt x="254" y="1831"/>
                  </a:cubicBezTo>
                  <a:lnTo>
                    <a:pt x="1" y="2192"/>
                  </a:lnTo>
                  <a:cubicBezTo>
                    <a:pt x="164" y="2355"/>
                    <a:pt x="390" y="2479"/>
                    <a:pt x="688" y="2524"/>
                  </a:cubicBezTo>
                  <a:lnTo>
                    <a:pt x="688" y="2805"/>
                  </a:lnTo>
                  <a:lnTo>
                    <a:pt x="1122" y="2805"/>
                  </a:lnTo>
                  <a:lnTo>
                    <a:pt x="1122" y="2529"/>
                  </a:lnTo>
                  <a:cubicBezTo>
                    <a:pt x="1583" y="2467"/>
                    <a:pt x="1809" y="2192"/>
                    <a:pt x="1809" y="1831"/>
                  </a:cubicBezTo>
                  <a:cubicBezTo>
                    <a:pt x="1809" y="1397"/>
                    <a:pt x="1454" y="1262"/>
                    <a:pt x="1122" y="1172"/>
                  </a:cubicBezTo>
                  <a:lnTo>
                    <a:pt x="1122" y="710"/>
                  </a:lnTo>
                  <a:cubicBezTo>
                    <a:pt x="1262" y="750"/>
                    <a:pt x="1392" y="817"/>
                    <a:pt x="1499" y="919"/>
                  </a:cubicBezTo>
                  <a:lnTo>
                    <a:pt x="1758" y="575"/>
                  </a:lnTo>
                  <a:cubicBezTo>
                    <a:pt x="1589" y="418"/>
                    <a:pt x="1375" y="316"/>
                    <a:pt x="1122" y="282"/>
                  </a:cubicBezTo>
                  <a:lnTo>
                    <a:pt x="11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7" name="Google Shape;57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2" name="Google Shape;582;p27"/>
          <p:cNvGrpSpPr/>
          <p:nvPr/>
        </p:nvGrpSpPr>
        <p:grpSpPr>
          <a:xfrm>
            <a:off x="124425" y="1262500"/>
            <a:ext cx="4161225" cy="2615475"/>
            <a:chOff x="311475" y="1213350"/>
            <a:chExt cx="4161225" cy="2615475"/>
          </a:xfrm>
        </p:grpSpPr>
        <p:cxnSp>
          <p:nvCxnSpPr>
            <p:cNvPr id="583" name="Google Shape;583;p27"/>
            <p:cNvCxnSpPr>
              <a:stCxn id="584" idx="2"/>
              <a:endCxn id="585" idx="4"/>
            </p:cNvCxnSpPr>
            <p:nvPr/>
          </p:nvCxnSpPr>
          <p:spPr>
            <a:xfrm rot="10800000">
              <a:off x="969000" y="3108825"/>
              <a:ext cx="3503700" cy="720000"/>
            </a:xfrm>
            <a:prstGeom prst="bentConnector2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86" name="Google Shape;586;p27"/>
            <p:cNvSpPr txBox="1"/>
            <p:nvPr/>
          </p:nvSpPr>
          <p:spPr>
            <a:xfrm>
              <a:off x="311487" y="2187650"/>
              <a:ext cx="10596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8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Linkedin</a:t>
              </a:r>
              <a:endParaRPr b="1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7" name="Google Shape;587;p27"/>
            <p:cNvSpPr txBox="1"/>
            <p:nvPr/>
          </p:nvSpPr>
          <p:spPr>
            <a:xfrm>
              <a:off x="311475" y="1213350"/>
              <a:ext cx="2318700" cy="89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The API can be built as an extension on websites like Linkedin to </a:t>
              </a: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provide</a:t>
              </a: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 users knowledge of if the company provides sponsorship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682688" y="2536250"/>
              <a:ext cx="572700" cy="572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588" name="Google Shape;588;p27"/>
          <p:cNvGrpSpPr/>
          <p:nvPr/>
        </p:nvGrpSpPr>
        <p:grpSpPr>
          <a:xfrm>
            <a:off x="2148574" y="1262500"/>
            <a:ext cx="2220946" cy="2412995"/>
            <a:chOff x="1131574" y="1256700"/>
            <a:chExt cx="2220946" cy="2412995"/>
          </a:xfrm>
        </p:grpSpPr>
        <p:cxnSp>
          <p:nvCxnSpPr>
            <p:cNvPr id="589" name="Google Shape;589;p27"/>
            <p:cNvCxnSpPr>
              <a:stCxn id="584" idx="1"/>
              <a:endCxn id="590" idx="4"/>
            </p:cNvCxnSpPr>
            <p:nvPr/>
          </p:nvCxnSpPr>
          <p:spPr>
            <a:xfrm flipH="1" rot="5400000">
              <a:off x="2617220" y="2934395"/>
              <a:ext cx="528300" cy="942300"/>
            </a:xfrm>
            <a:prstGeom prst="bentConnector3">
              <a:avLst>
                <a:gd fmla="val 57949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90" name="Google Shape;590;p27"/>
            <p:cNvSpPr/>
            <p:nvPr/>
          </p:nvSpPr>
          <p:spPr>
            <a:xfrm>
              <a:off x="2123875" y="2568575"/>
              <a:ext cx="572700" cy="572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91" name="Google Shape;591;p27"/>
            <p:cNvSpPr txBox="1"/>
            <p:nvPr/>
          </p:nvSpPr>
          <p:spPr>
            <a:xfrm>
              <a:off x="1752622" y="2122038"/>
              <a:ext cx="13152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8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Introduce Applications</a:t>
              </a:r>
              <a:endParaRPr b="1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2" name="Google Shape;592;p27"/>
            <p:cNvSpPr txBox="1"/>
            <p:nvPr/>
          </p:nvSpPr>
          <p:spPr>
            <a:xfrm>
              <a:off x="1131574" y="1256700"/>
              <a:ext cx="2220900" cy="68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It can also introduce application on the portal itself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93" name="Google Shape;593;p27"/>
          <p:cNvSpPr txBox="1"/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Development</a:t>
            </a:r>
            <a:endParaRPr sz="2400"/>
          </a:p>
        </p:txBody>
      </p:sp>
      <p:grpSp>
        <p:nvGrpSpPr>
          <p:cNvPr id="594" name="Google Shape;594;p27"/>
          <p:cNvGrpSpPr/>
          <p:nvPr/>
        </p:nvGrpSpPr>
        <p:grpSpPr>
          <a:xfrm>
            <a:off x="3650772" y="3227908"/>
            <a:ext cx="1842835" cy="1568598"/>
            <a:chOff x="3548997" y="2988875"/>
            <a:chExt cx="2046003" cy="1741532"/>
          </a:xfrm>
        </p:grpSpPr>
        <p:sp>
          <p:nvSpPr>
            <p:cNvPr id="595" name="Google Shape;595;p27"/>
            <p:cNvSpPr/>
            <p:nvPr/>
          </p:nvSpPr>
          <p:spPr>
            <a:xfrm>
              <a:off x="3846491" y="4649338"/>
              <a:ext cx="1530394" cy="81068"/>
            </a:xfrm>
            <a:custGeom>
              <a:rect b="b" l="l" r="r" t="t"/>
              <a:pathLst>
                <a:path extrusionOk="0" h="1105" w="20860">
                  <a:moveTo>
                    <a:pt x="10430" y="1"/>
                  </a:moveTo>
                  <a:cubicBezTo>
                    <a:pt x="4669" y="1"/>
                    <a:pt x="0" y="249"/>
                    <a:pt x="0" y="553"/>
                  </a:cubicBezTo>
                  <a:cubicBezTo>
                    <a:pt x="0" y="857"/>
                    <a:pt x="4669" y="1105"/>
                    <a:pt x="10430" y="1105"/>
                  </a:cubicBezTo>
                  <a:cubicBezTo>
                    <a:pt x="16191" y="1105"/>
                    <a:pt x="20859" y="857"/>
                    <a:pt x="20859" y="553"/>
                  </a:cubicBezTo>
                  <a:cubicBezTo>
                    <a:pt x="20859" y="249"/>
                    <a:pt x="16191" y="1"/>
                    <a:pt x="10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4341042" y="4349864"/>
              <a:ext cx="462346" cy="263234"/>
            </a:xfrm>
            <a:custGeom>
              <a:rect b="b" l="l" r="r" t="t"/>
              <a:pathLst>
                <a:path extrusionOk="0" h="3588" w="6302">
                  <a:moveTo>
                    <a:pt x="456" y="0"/>
                  </a:moveTo>
                  <a:lnTo>
                    <a:pt x="254" y="2726"/>
                  </a:lnTo>
                  <a:cubicBezTo>
                    <a:pt x="231" y="3030"/>
                    <a:pt x="141" y="3323"/>
                    <a:pt x="0" y="3587"/>
                  </a:cubicBezTo>
                  <a:lnTo>
                    <a:pt x="6302" y="3587"/>
                  </a:lnTo>
                  <a:cubicBezTo>
                    <a:pt x="6150" y="3317"/>
                    <a:pt x="6060" y="3019"/>
                    <a:pt x="6037" y="2709"/>
                  </a:cubicBezTo>
                  <a:lnTo>
                    <a:pt x="583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4243100" y="4613023"/>
              <a:ext cx="658231" cy="73585"/>
            </a:xfrm>
            <a:custGeom>
              <a:rect b="b" l="l" r="r" t="t"/>
              <a:pathLst>
                <a:path extrusionOk="0" h="1003" w="8972">
                  <a:moveTo>
                    <a:pt x="203" y="0"/>
                  </a:moveTo>
                  <a:cubicBezTo>
                    <a:pt x="91" y="0"/>
                    <a:pt x="0" y="90"/>
                    <a:pt x="0" y="203"/>
                  </a:cubicBezTo>
                  <a:lnTo>
                    <a:pt x="0" y="800"/>
                  </a:lnTo>
                  <a:cubicBezTo>
                    <a:pt x="0" y="913"/>
                    <a:pt x="91" y="1003"/>
                    <a:pt x="203" y="1003"/>
                  </a:cubicBezTo>
                  <a:lnTo>
                    <a:pt x="8769" y="1003"/>
                  </a:lnTo>
                  <a:cubicBezTo>
                    <a:pt x="8881" y="1003"/>
                    <a:pt x="8971" y="913"/>
                    <a:pt x="8971" y="800"/>
                  </a:cubicBezTo>
                  <a:lnTo>
                    <a:pt x="8971" y="203"/>
                  </a:lnTo>
                  <a:cubicBezTo>
                    <a:pt x="8971" y="90"/>
                    <a:pt x="8881" y="0"/>
                    <a:pt x="8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3548997" y="4208123"/>
              <a:ext cx="2044756" cy="191336"/>
            </a:xfrm>
            <a:custGeom>
              <a:rect b="b" l="l" r="r" t="t"/>
              <a:pathLst>
                <a:path extrusionOk="0" h="2608" w="27871">
                  <a:moveTo>
                    <a:pt x="0" y="0"/>
                  </a:moveTo>
                  <a:lnTo>
                    <a:pt x="0" y="1729"/>
                  </a:lnTo>
                  <a:cubicBezTo>
                    <a:pt x="0" y="2214"/>
                    <a:pt x="395" y="2608"/>
                    <a:pt x="879" y="2608"/>
                  </a:cubicBezTo>
                  <a:lnTo>
                    <a:pt x="26998" y="2608"/>
                  </a:lnTo>
                  <a:cubicBezTo>
                    <a:pt x="27482" y="2608"/>
                    <a:pt x="27871" y="2214"/>
                    <a:pt x="27871" y="1729"/>
                  </a:cubicBezTo>
                  <a:lnTo>
                    <a:pt x="2787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3550244" y="2988875"/>
              <a:ext cx="2044756" cy="1217639"/>
            </a:xfrm>
            <a:custGeom>
              <a:rect b="b" l="l" r="r" t="t"/>
              <a:pathLst>
                <a:path extrusionOk="0" h="16597" w="27871">
                  <a:moveTo>
                    <a:pt x="873" y="1"/>
                  </a:moveTo>
                  <a:cubicBezTo>
                    <a:pt x="389" y="1"/>
                    <a:pt x="0" y="395"/>
                    <a:pt x="0" y="879"/>
                  </a:cubicBezTo>
                  <a:lnTo>
                    <a:pt x="0" y="16597"/>
                  </a:lnTo>
                  <a:lnTo>
                    <a:pt x="27871" y="16597"/>
                  </a:lnTo>
                  <a:lnTo>
                    <a:pt x="27871" y="879"/>
                  </a:lnTo>
                  <a:cubicBezTo>
                    <a:pt x="27871" y="395"/>
                    <a:pt x="27477" y="1"/>
                    <a:pt x="26992" y="1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3634540" y="3069870"/>
              <a:ext cx="1868753" cy="1055722"/>
            </a:xfrm>
            <a:custGeom>
              <a:rect b="b" l="l" r="r" t="t"/>
              <a:pathLst>
                <a:path extrusionOk="0" h="14390" w="25472">
                  <a:moveTo>
                    <a:pt x="0" y="14389"/>
                  </a:moveTo>
                  <a:lnTo>
                    <a:pt x="25472" y="14389"/>
                  </a:lnTo>
                  <a:lnTo>
                    <a:pt x="25472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4085660" y="3587531"/>
              <a:ext cx="320312" cy="495067"/>
            </a:xfrm>
            <a:custGeom>
              <a:rect b="b" l="l" r="r" t="t"/>
              <a:pathLst>
                <a:path extrusionOk="0" h="6748" w="4366">
                  <a:moveTo>
                    <a:pt x="1" y="1"/>
                  </a:moveTo>
                  <a:lnTo>
                    <a:pt x="1" y="6748"/>
                  </a:lnTo>
                  <a:lnTo>
                    <a:pt x="4365" y="6748"/>
                  </a:lnTo>
                  <a:lnTo>
                    <a:pt x="4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3720890" y="3116603"/>
              <a:ext cx="342541" cy="965997"/>
            </a:xfrm>
            <a:custGeom>
              <a:rect b="b" l="l" r="r" t="t"/>
              <a:pathLst>
                <a:path extrusionOk="0" h="13167" w="4669">
                  <a:moveTo>
                    <a:pt x="0" y="0"/>
                  </a:moveTo>
                  <a:lnTo>
                    <a:pt x="0" y="7845"/>
                  </a:lnTo>
                  <a:lnTo>
                    <a:pt x="0" y="8278"/>
                  </a:lnTo>
                  <a:lnTo>
                    <a:pt x="0" y="13167"/>
                  </a:lnTo>
                  <a:lnTo>
                    <a:pt x="4669" y="13167"/>
                  </a:lnTo>
                  <a:lnTo>
                    <a:pt x="4669" y="8278"/>
                  </a:lnTo>
                  <a:lnTo>
                    <a:pt x="4669" y="7845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4085660" y="3115356"/>
              <a:ext cx="662779" cy="444152"/>
            </a:xfrm>
            <a:custGeom>
              <a:rect b="b" l="l" r="r" t="t"/>
              <a:pathLst>
                <a:path extrusionOk="0" h="6054" w="9034">
                  <a:moveTo>
                    <a:pt x="1" y="0"/>
                  </a:moveTo>
                  <a:lnTo>
                    <a:pt x="1" y="6054"/>
                  </a:lnTo>
                  <a:lnTo>
                    <a:pt x="9034" y="6054"/>
                  </a:lnTo>
                  <a:lnTo>
                    <a:pt x="90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4770299" y="3115356"/>
              <a:ext cx="320678" cy="444152"/>
            </a:xfrm>
            <a:custGeom>
              <a:rect b="b" l="l" r="r" t="t"/>
              <a:pathLst>
                <a:path extrusionOk="0" h="6054" w="4371">
                  <a:moveTo>
                    <a:pt x="0" y="0"/>
                  </a:moveTo>
                  <a:lnTo>
                    <a:pt x="0" y="6054"/>
                  </a:lnTo>
                  <a:lnTo>
                    <a:pt x="4370" y="6054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5112766" y="3115356"/>
              <a:ext cx="337626" cy="444152"/>
            </a:xfrm>
            <a:custGeom>
              <a:rect b="b" l="l" r="r" t="t"/>
              <a:pathLst>
                <a:path extrusionOk="0" h="6054" w="4602">
                  <a:moveTo>
                    <a:pt x="1" y="0"/>
                  </a:moveTo>
                  <a:lnTo>
                    <a:pt x="1" y="6054"/>
                  </a:lnTo>
                  <a:lnTo>
                    <a:pt x="4602" y="6054"/>
                  </a:lnTo>
                  <a:lnTo>
                    <a:pt x="4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4770299" y="3587531"/>
              <a:ext cx="680094" cy="495067"/>
            </a:xfrm>
            <a:custGeom>
              <a:rect b="b" l="l" r="r" t="t"/>
              <a:pathLst>
                <a:path extrusionOk="0" h="6748" w="9270">
                  <a:moveTo>
                    <a:pt x="0" y="1"/>
                  </a:moveTo>
                  <a:lnTo>
                    <a:pt x="0" y="6748"/>
                  </a:lnTo>
                  <a:lnTo>
                    <a:pt x="9270" y="6748"/>
                  </a:lnTo>
                  <a:lnTo>
                    <a:pt x="9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4427759" y="3587531"/>
              <a:ext cx="320678" cy="495067"/>
            </a:xfrm>
            <a:custGeom>
              <a:rect b="b" l="l" r="r" t="t"/>
              <a:pathLst>
                <a:path extrusionOk="0" h="6748" w="4371">
                  <a:moveTo>
                    <a:pt x="1" y="1"/>
                  </a:moveTo>
                  <a:lnTo>
                    <a:pt x="1" y="6748"/>
                  </a:lnTo>
                  <a:lnTo>
                    <a:pt x="4371" y="6748"/>
                  </a:lnTo>
                  <a:lnTo>
                    <a:pt x="4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3741506" y="3142207"/>
              <a:ext cx="52163" cy="52089"/>
            </a:xfrm>
            <a:custGeom>
              <a:rect b="b" l="l" r="r" t="t"/>
              <a:pathLst>
                <a:path extrusionOk="0" h="710" w="711">
                  <a:moveTo>
                    <a:pt x="1" y="0"/>
                  </a:moveTo>
                  <a:lnTo>
                    <a:pt x="1" y="710"/>
                  </a:lnTo>
                  <a:lnTo>
                    <a:pt x="710" y="710"/>
                  </a:lnTo>
                  <a:lnTo>
                    <a:pt x="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3813403" y="3142207"/>
              <a:ext cx="228165" cy="20322"/>
            </a:xfrm>
            <a:custGeom>
              <a:rect b="b" l="l" r="r" t="t"/>
              <a:pathLst>
                <a:path extrusionOk="0" h="277" w="3110">
                  <a:moveTo>
                    <a:pt x="1" y="0"/>
                  </a:moveTo>
                  <a:lnTo>
                    <a:pt x="1" y="276"/>
                  </a:lnTo>
                  <a:lnTo>
                    <a:pt x="3109" y="276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3813403" y="3173974"/>
              <a:ext cx="143429" cy="20322"/>
            </a:xfrm>
            <a:custGeom>
              <a:rect b="b" l="l" r="r" t="t"/>
              <a:pathLst>
                <a:path extrusionOk="0" h="277" w="1955">
                  <a:moveTo>
                    <a:pt x="1" y="1"/>
                  </a:moveTo>
                  <a:lnTo>
                    <a:pt x="1" y="277"/>
                  </a:lnTo>
                  <a:lnTo>
                    <a:pt x="1955" y="277"/>
                  </a:lnTo>
                  <a:lnTo>
                    <a:pt x="19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3741506" y="3374407"/>
              <a:ext cx="52163" cy="52089"/>
            </a:xfrm>
            <a:custGeom>
              <a:rect b="b" l="l" r="r" t="t"/>
              <a:pathLst>
                <a:path extrusionOk="0" h="710" w="711">
                  <a:moveTo>
                    <a:pt x="1" y="0"/>
                  </a:moveTo>
                  <a:lnTo>
                    <a:pt x="1" y="710"/>
                  </a:lnTo>
                  <a:lnTo>
                    <a:pt x="710" y="710"/>
                  </a:lnTo>
                  <a:lnTo>
                    <a:pt x="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3813403" y="3374407"/>
              <a:ext cx="228165" cy="20322"/>
            </a:xfrm>
            <a:custGeom>
              <a:rect b="b" l="l" r="r" t="t"/>
              <a:pathLst>
                <a:path extrusionOk="0" h="277" w="3110">
                  <a:moveTo>
                    <a:pt x="1" y="0"/>
                  </a:moveTo>
                  <a:lnTo>
                    <a:pt x="1" y="276"/>
                  </a:lnTo>
                  <a:lnTo>
                    <a:pt x="3109" y="276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3813403" y="3406173"/>
              <a:ext cx="143429" cy="20322"/>
            </a:xfrm>
            <a:custGeom>
              <a:rect b="b" l="l" r="r" t="t"/>
              <a:pathLst>
                <a:path extrusionOk="0" h="277" w="1955">
                  <a:moveTo>
                    <a:pt x="1" y="1"/>
                  </a:moveTo>
                  <a:lnTo>
                    <a:pt x="1" y="277"/>
                  </a:lnTo>
                  <a:lnTo>
                    <a:pt x="1955" y="277"/>
                  </a:lnTo>
                  <a:lnTo>
                    <a:pt x="19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3741506" y="3606532"/>
              <a:ext cx="52163" cy="51722"/>
            </a:xfrm>
            <a:custGeom>
              <a:rect b="b" l="l" r="r" t="t"/>
              <a:pathLst>
                <a:path extrusionOk="0" h="705" w="711">
                  <a:moveTo>
                    <a:pt x="1" y="1"/>
                  </a:moveTo>
                  <a:lnTo>
                    <a:pt x="1" y="705"/>
                  </a:lnTo>
                  <a:lnTo>
                    <a:pt x="710" y="705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7"/>
            <p:cNvSpPr/>
            <p:nvPr/>
          </p:nvSpPr>
          <p:spPr>
            <a:xfrm>
              <a:off x="3813403" y="3606532"/>
              <a:ext cx="228165" cy="19955"/>
            </a:xfrm>
            <a:custGeom>
              <a:rect b="b" l="l" r="r" t="t"/>
              <a:pathLst>
                <a:path extrusionOk="0" h="272" w="3110">
                  <a:moveTo>
                    <a:pt x="1" y="1"/>
                  </a:moveTo>
                  <a:lnTo>
                    <a:pt x="1" y="271"/>
                  </a:lnTo>
                  <a:lnTo>
                    <a:pt x="3109" y="271"/>
                  </a:lnTo>
                  <a:lnTo>
                    <a:pt x="31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7"/>
            <p:cNvSpPr/>
            <p:nvPr/>
          </p:nvSpPr>
          <p:spPr>
            <a:xfrm>
              <a:off x="3813403" y="3638373"/>
              <a:ext cx="143429" cy="19882"/>
            </a:xfrm>
            <a:custGeom>
              <a:rect b="b" l="l" r="r" t="t"/>
              <a:pathLst>
                <a:path extrusionOk="0" h="271" w="1955">
                  <a:moveTo>
                    <a:pt x="1" y="1"/>
                  </a:moveTo>
                  <a:lnTo>
                    <a:pt x="1" y="271"/>
                  </a:lnTo>
                  <a:lnTo>
                    <a:pt x="1955" y="271"/>
                  </a:lnTo>
                  <a:lnTo>
                    <a:pt x="19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3741506" y="3838732"/>
              <a:ext cx="52163" cy="51722"/>
            </a:xfrm>
            <a:custGeom>
              <a:rect b="b" l="l" r="r" t="t"/>
              <a:pathLst>
                <a:path extrusionOk="0" h="705" w="711">
                  <a:moveTo>
                    <a:pt x="1" y="1"/>
                  </a:moveTo>
                  <a:lnTo>
                    <a:pt x="1" y="705"/>
                  </a:lnTo>
                  <a:lnTo>
                    <a:pt x="710" y="705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3813403" y="3838732"/>
              <a:ext cx="228165" cy="19955"/>
            </a:xfrm>
            <a:custGeom>
              <a:rect b="b" l="l" r="r" t="t"/>
              <a:pathLst>
                <a:path extrusionOk="0" h="272" w="3110">
                  <a:moveTo>
                    <a:pt x="1" y="1"/>
                  </a:moveTo>
                  <a:lnTo>
                    <a:pt x="1" y="271"/>
                  </a:lnTo>
                  <a:lnTo>
                    <a:pt x="3109" y="271"/>
                  </a:lnTo>
                  <a:lnTo>
                    <a:pt x="31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3813403" y="3870572"/>
              <a:ext cx="143429" cy="19882"/>
            </a:xfrm>
            <a:custGeom>
              <a:rect b="b" l="l" r="r" t="t"/>
              <a:pathLst>
                <a:path extrusionOk="0" h="271" w="1955">
                  <a:moveTo>
                    <a:pt x="1" y="1"/>
                  </a:moveTo>
                  <a:lnTo>
                    <a:pt x="1" y="271"/>
                  </a:lnTo>
                  <a:lnTo>
                    <a:pt x="1955" y="271"/>
                  </a:lnTo>
                  <a:lnTo>
                    <a:pt x="19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4104294" y="3847022"/>
              <a:ext cx="51722" cy="51722"/>
            </a:xfrm>
            <a:custGeom>
              <a:rect b="b" l="l" r="r" t="t"/>
              <a:pathLst>
                <a:path extrusionOk="0" h="705" w="705">
                  <a:moveTo>
                    <a:pt x="0" y="1"/>
                  </a:moveTo>
                  <a:lnTo>
                    <a:pt x="0" y="704"/>
                  </a:lnTo>
                  <a:lnTo>
                    <a:pt x="704" y="704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4171643" y="3847022"/>
              <a:ext cx="215326" cy="19882"/>
            </a:xfrm>
            <a:custGeom>
              <a:rect b="b" l="l" r="r" t="t"/>
              <a:pathLst>
                <a:path extrusionOk="0" h="271" w="2935">
                  <a:moveTo>
                    <a:pt x="0" y="1"/>
                  </a:moveTo>
                  <a:lnTo>
                    <a:pt x="0" y="271"/>
                  </a:lnTo>
                  <a:lnTo>
                    <a:pt x="2934" y="271"/>
                  </a:lnTo>
                  <a:lnTo>
                    <a:pt x="29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4171643" y="3878862"/>
              <a:ext cx="135579" cy="19882"/>
            </a:xfrm>
            <a:custGeom>
              <a:rect b="b" l="l" r="r" t="t"/>
              <a:pathLst>
                <a:path extrusionOk="0" h="271" w="1848">
                  <a:moveTo>
                    <a:pt x="0" y="0"/>
                  </a:moveTo>
                  <a:lnTo>
                    <a:pt x="0" y="270"/>
                  </a:lnTo>
                  <a:lnTo>
                    <a:pt x="1847" y="270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>
              <a:off x="4786806" y="3139273"/>
              <a:ext cx="52163" cy="51722"/>
            </a:xfrm>
            <a:custGeom>
              <a:rect b="b" l="l" r="r" t="t"/>
              <a:pathLst>
                <a:path extrusionOk="0" h="705" w="711">
                  <a:moveTo>
                    <a:pt x="1" y="1"/>
                  </a:moveTo>
                  <a:lnTo>
                    <a:pt x="1" y="705"/>
                  </a:lnTo>
                  <a:lnTo>
                    <a:pt x="710" y="705"/>
                  </a:lnTo>
                  <a:lnTo>
                    <a:pt x="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7"/>
            <p:cNvSpPr/>
            <p:nvPr/>
          </p:nvSpPr>
          <p:spPr>
            <a:xfrm>
              <a:off x="4854595" y="3139273"/>
              <a:ext cx="215326" cy="19955"/>
            </a:xfrm>
            <a:custGeom>
              <a:rect b="b" l="l" r="r" t="t"/>
              <a:pathLst>
                <a:path extrusionOk="0" h="272" w="2935">
                  <a:moveTo>
                    <a:pt x="0" y="1"/>
                  </a:moveTo>
                  <a:lnTo>
                    <a:pt x="0" y="271"/>
                  </a:lnTo>
                  <a:lnTo>
                    <a:pt x="2934" y="271"/>
                  </a:lnTo>
                  <a:lnTo>
                    <a:pt x="29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7"/>
            <p:cNvSpPr/>
            <p:nvPr/>
          </p:nvSpPr>
          <p:spPr>
            <a:xfrm>
              <a:off x="4854595" y="3171113"/>
              <a:ext cx="135138" cy="19882"/>
            </a:xfrm>
            <a:custGeom>
              <a:rect b="b" l="l" r="r" t="t"/>
              <a:pathLst>
                <a:path extrusionOk="0" h="271" w="1842">
                  <a:moveTo>
                    <a:pt x="0" y="0"/>
                  </a:moveTo>
                  <a:lnTo>
                    <a:pt x="0" y="271"/>
                  </a:lnTo>
                  <a:lnTo>
                    <a:pt x="1842" y="271"/>
                  </a:lnTo>
                  <a:lnTo>
                    <a:pt x="18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7"/>
            <p:cNvSpPr/>
            <p:nvPr/>
          </p:nvSpPr>
          <p:spPr>
            <a:xfrm>
              <a:off x="4110457" y="3136411"/>
              <a:ext cx="52163" cy="52089"/>
            </a:xfrm>
            <a:custGeom>
              <a:rect b="b" l="l" r="r" t="t"/>
              <a:pathLst>
                <a:path extrusionOk="0" h="710" w="711">
                  <a:moveTo>
                    <a:pt x="1" y="0"/>
                  </a:moveTo>
                  <a:lnTo>
                    <a:pt x="1" y="710"/>
                  </a:lnTo>
                  <a:lnTo>
                    <a:pt x="710" y="710"/>
                  </a:lnTo>
                  <a:lnTo>
                    <a:pt x="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7"/>
            <p:cNvSpPr/>
            <p:nvPr/>
          </p:nvSpPr>
          <p:spPr>
            <a:xfrm>
              <a:off x="4177806" y="3136411"/>
              <a:ext cx="215326" cy="20322"/>
            </a:xfrm>
            <a:custGeom>
              <a:rect b="b" l="l" r="r" t="t"/>
              <a:pathLst>
                <a:path extrusionOk="0" h="277" w="2935">
                  <a:moveTo>
                    <a:pt x="1" y="0"/>
                  </a:moveTo>
                  <a:lnTo>
                    <a:pt x="1" y="276"/>
                  </a:lnTo>
                  <a:lnTo>
                    <a:pt x="2935" y="276"/>
                  </a:lnTo>
                  <a:lnTo>
                    <a:pt x="29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7"/>
            <p:cNvSpPr/>
            <p:nvPr/>
          </p:nvSpPr>
          <p:spPr>
            <a:xfrm>
              <a:off x="4177806" y="3168178"/>
              <a:ext cx="135579" cy="20322"/>
            </a:xfrm>
            <a:custGeom>
              <a:rect b="b" l="l" r="r" t="t"/>
              <a:pathLst>
                <a:path extrusionOk="0" h="277" w="1848">
                  <a:moveTo>
                    <a:pt x="1" y="1"/>
                  </a:moveTo>
                  <a:lnTo>
                    <a:pt x="1" y="277"/>
                  </a:lnTo>
                  <a:lnTo>
                    <a:pt x="1848" y="27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>
              <a:off x="4786806" y="3342566"/>
              <a:ext cx="52163" cy="52163"/>
            </a:xfrm>
            <a:custGeom>
              <a:rect b="b" l="l" r="r" t="t"/>
              <a:pathLst>
                <a:path extrusionOk="0" h="711" w="711">
                  <a:moveTo>
                    <a:pt x="1" y="0"/>
                  </a:moveTo>
                  <a:lnTo>
                    <a:pt x="1" y="710"/>
                  </a:lnTo>
                  <a:lnTo>
                    <a:pt x="710" y="710"/>
                  </a:lnTo>
                  <a:lnTo>
                    <a:pt x="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4854595" y="3342566"/>
              <a:ext cx="215326" cy="20322"/>
            </a:xfrm>
            <a:custGeom>
              <a:rect b="b" l="l" r="r" t="t"/>
              <a:pathLst>
                <a:path extrusionOk="0" h="277" w="2935">
                  <a:moveTo>
                    <a:pt x="0" y="0"/>
                  </a:moveTo>
                  <a:lnTo>
                    <a:pt x="0" y="276"/>
                  </a:lnTo>
                  <a:lnTo>
                    <a:pt x="2934" y="27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>
              <a:off x="4854595" y="3374407"/>
              <a:ext cx="135138" cy="20322"/>
            </a:xfrm>
            <a:custGeom>
              <a:rect b="b" l="l" r="r" t="t"/>
              <a:pathLst>
                <a:path extrusionOk="0" h="277" w="1842">
                  <a:moveTo>
                    <a:pt x="0" y="0"/>
                  </a:moveTo>
                  <a:lnTo>
                    <a:pt x="0" y="276"/>
                  </a:lnTo>
                  <a:lnTo>
                    <a:pt x="1842" y="276"/>
                  </a:lnTo>
                  <a:lnTo>
                    <a:pt x="18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2" name="Google Shape;632;p27"/>
            <p:cNvGrpSpPr/>
            <p:nvPr/>
          </p:nvGrpSpPr>
          <p:grpSpPr>
            <a:xfrm>
              <a:off x="3743193" y="3224816"/>
              <a:ext cx="1326729" cy="789184"/>
              <a:chOff x="3743193" y="3224816"/>
              <a:chExt cx="1326729" cy="789184"/>
            </a:xfrm>
          </p:grpSpPr>
          <p:sp>
            <p:nvSpPr>
              <p:cNvPr id="633" name="Google Shape;633;p27"/>
              <p:cNvSpPr/>
              <p:nvPr/>
            </p:nvSpPr>
            <p:spPr>
              <a:xfrm>
                <a:off x="3743193" y="3230172"/>
                <a:ext cx="298742" cy="11225"/>
              </a:xfrm>
              <a:custGeom>
                <a:rect b="b" l="l" r="r" t="t"/>
                <a:pathLst>
                  <a:path extrusionOk="0" h="153" w="4072">
                    <a:moveTo>
                      <a:pt x="0" y="1"/>
                    </a:moveTo>
                    <a:lnTo>
                      <a:pt x="0" y="153"/>
                    </a:lnTo>
                    <a:lnTo>
                      <a:pt x="4072" y="153"/>
                    </a:lnTo>
                    <a:lnTo>
                      <a:pt x="40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27"/>
              <p:cNvSpPr/>
              <p:nvPr/>
            </p:nvSpPr>
            <p:spPr>
              <a:xfrm>
                <a:off x="3743193" y="3253722"/>
                <a:ext cx="298742" cy="11225"/>
              </a:xfrm>
              <a:custGeom>
                <a:rect b="b" l="l" r="r" t="t"/>
                <a:pathLst>
                  <a:path extrusionOk="0" h="153" w="4072">
                    <a:moveTo>
                      <a:pt x="0" y="1"/>
                    </a:moveTo>
                    <a:lnTo>
                      <a:pt x="0" y="153"/>
                    </a:lnTo>
                    <a:lnTo>
                      <a:pt x="4072" y="153"/>
                    </a:lnTo>
                    <a:lnTo>
                      <a:pt x="40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27"/>
              <p:cNvSpPr/>
              <p:nvPr/>
            </p:nvSpPr>
            <p:spPr>
              <a:xfrm>
                <a:off x="3743193" y="3277272"/>
                <a:ext cx="298742" cy="11225"/>
              </a:xfrm>
              <a:custGeom>
                <a:rect b="b" l="l" r="r" t="t"/>
                <a:pathLst>
                  <a:path extrusionOk="0" h="153" w="4072">
                    <a:moveTo>
                      <a:pt x="0" y="1"/>
                    </a:moveTo>
                    <a:lnTo>
                      <a:pt x="0" y="153"/>
                    </a:lnTo>
                    <a:lnTo>
                      <a:pt x="4072" y="153"/>
                    </a:lnTo>
                    <a:lnTo>
                      <a:pt x="40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27"/>
              <p:cNvSpPr/>
              <p:nvPr/>
            </p:nvSpPr>
            <p:spPr>
              <a:xfrm>
                <a:off x="3743193" y="3300822"/>
                <a:ext cx="298742" cy="11225"/>
              </a:xfrm>
              <a:custGeom>
                <a:rect b="b" l="l" r="r" t="t"/>
                <a:pathLst>
                  <a:path extrusionOk="0" h="153" w="4072">
                    <a:moveTo>
                      <a:pt x="0" y="1"/>
                    </a:moveTo>
                    <a:lnTo>
                      <a:pt x="0" y="153"/>
                    </a:lnTo>
                    <a:lnTo>
                      <a:pt x="4072" y="153"/>
                    </a:lnTo>
                    <a:lnTo>
                      <a:pt x="40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27"/>
              <p:cNvSpPr/>
              <p:nvPr/>
            </p:nvSpPr>
            <p:spPr>
              <a:xfrm>
                <a:off x="3743193" y="3460757"/>
                <a:ext cx="298742" cy="10785"/>
              </a:xfrm>
              <a:custGeom>
                <a:rect b="b" l="l" r="r" t="t"/>
                <a:pathLst>
                  <a:path extrusionOk="0" h="147" w="4072">
                    <a:moveTo>
                      <a:pt x="0" y="0"/>
                    </a:moveTo>
                    <a:lnTo>
                      <a:pt x="0" y="146"/>
                    </a:lnTo>
                    <a:lnTo>
                      <a:pt x="4072" y="146"/>
                    </a:lnTo>
                    <a:lnTo>
                      <a:pt x="40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27"/>
              <p:cNvSpPr/>
              <p:nvPr/>
            </p:nvSpPr>
            <p:spPr>
              <a:xfrm>
                <a:off x="3743193" y="3483867"/>
                <a:ext cx="298742" cy="11225"/>
              </a:xfrm>
              <a:custGeom>
                <a:rect b="b" l="l" r="r" t="t"/>
                <a:pathLst>
                  <a:path extrusionOk="0" h="153" w="4072">
                    <a:moveTo>
                      <a:pt x="0" y="0"/>
                    </a:moveTo>
                    <a:lnTo>
                      <a:pt x="0" y="152"/>
                    </a:lnTo>
                    <a:lnTo>
                      <a:pt x="4072" y="152"/>
                    </a:lnTo>
                    <a:lnTo>
                      <a:pt x="40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27"/>
              <p:cNvSpPr/>
              <p:nvPr/>
            </p:nvSpPr>
            <p:spPr>
              <a:xfrm>
                <a:off x="3743193" y="3507417"/>
                <a:ext cx="298742" cy="11225"/>
              </a:xfrm>
              <a:custGeom>
                <a:rect b="b" l="l" r="r" t="t"/>
                <a:pathLst>
                  <a:path extrusionOk="0" h="153" w="4072">
                    <a:moveTo>
                      <a:pt x="0" y="0"/>
                    </a:moveTo>
                    <a:lnTo>
                      <a:pt x="0" y="152"/>
                    </a:lnTo>
                    <a:lnTo>
                      <a:pt x="4072" y="152"/>
                    </a:lnTo>
                    <a:lnTo>
                      <a:pt x="40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27"/>
              <p:cNvSpPr/>
              <p:nvPr/>
            </p:nvSpPr>
            <p:spPr>
              <a:xfrm>
                <a:off x="3743193" y="3530967"/>
                <a:ext cx="298742" cy="11225"/>
              </a:xfrm>
              <a:custGeom>
                <a:rect b="b" l="l" r="r" t="t"/>
                <a:pathLst>
                  <a:path extrusionOk="0" h="153" w="4072">
                    <a:moveTo>
                      <a:pt x="0" y="0"/>
                    </a:moveTo>
                    <a:lnTo>
                      <a:pt x="0" y="152"/>
                    </a:lnTo>
                    <a:lnTo>
                      <a:pt x="4072" y="152"/>
                    </a:lnTo>
                    <a:lnTo>
                      <a:pt x="40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27"/>
              <p:cNvSpPr/>
              <p:nvPr/>
            </p:nvSpPr>
            <p:spPr>
              <a:xfrm>
                <a:off x="3743193" y="3692883"/>
                <a:ext cx="298742" cy="11298"/>
              </a:xfrm>
              <a:custGeom>
                <a:rect b="b" l="l" r="r" t="t"/>
                <a:pathLst>
                  <a:path extrusionOk="0" h="154" w="4072">
                    <a:moveTo>
                      <a:pt x="0" y="1"/>
                    </a:moveTo>
                    <a:lnTo>
                      <a:pt x="0" y="153"/>
                    </a:lnTo>
                    <a:lnTo>
                      <a:pt x="4072" y="153"/>
                    </a:lnTo>
                    <a:lnTo>
                      <a:pt x="40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27"/>
              <p:cNvSpPr/>
              <p:nvPr/>
            </p:nvSpPr>
            <p:spPr>
              <a:xfrm>
                <a:off x="3743193" y="3716433"/>
                <a:ext cx="298742" cy="11298"/>
              </a:xfrm>
              <a:custGeom>
                <a:rect b="b" l="l" r="r" t="t"/>
                <a:pathLst>
                  <a:path extrusionOk="0" h="154" w="4072">
                    <a:moveTo>
                      <a:pt x="0" y="1"/>
                    </a:moveTo>
                    <a:lnTo>
                      <a:pt x="0" y="153"/>
                    </a:lnTo>
                    <a:lnTo>
                      <a:pt x="4072" y="153"/>
                    </a:lnTo>
                    <a:lnTo>
                      <a:pt x="40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27"/>
              <p:cNvSpPr/>
              <p:nvPr/>
            </p:nvSpPr>
            <p:spPr>
              <a:xfrm>
                <a:off x="3743193" y="3739983"/>
                <a:ext cx="298742" cy="11298"/>
              </a:xfrm>
              <a:custGeom>
                <a:rect b="b" l="l" r="r" t="t"/>
                <a:pathLst>
                  <a:path extrusionOk="0" h="154" w="4072">
                    <a:moveTo>
                      <a:pt x="0" y="1"/>
                    </a:moveTo>
                    <a:lnTo>
                      <a:pt x="0" y="153"/>
                    </a:lnTo>
                    <a:lnTo>
                      <a:pt x="4072" y="153"/>
                    </a:lnTo>
                    <a:lnTo>
                      <a:pt x="40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27"/>
              <p:cNvSpPr/>
              <p:nvPr/>
            </p:nvSpPr>
            <p:spPr>
              <a:xfrm>
                <a:off x="3743193" y="3763533"/>
                <a:ext cx="298742" cy="11298"/>
              </a:xfrm>
              <a:custGeom>
                <a:rect b="b" l="l" r="r" t="t"/>
                <a:pathLst>
                  <a:path extrusionOk="0" h="154" w="4072">
                    <a:moveTo>
                      <a:pt x="0" y="1"/>
                    </a:moveTo>
                    <a:lnTo>
                      <a:pt x="0" y="153"/>
                    </a:lnTo>
                    <a:lnTo>
                      <a:pt x="4072" y="153"/>
                    </a:lnTo>
                    <a:lnTo>
                      <a:pt x="40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27"/>
              <p:cNvSpPr/>
              <p:nvPr/>
            </p:nvSpPr>
            <p:spPr>
              <a:xfrm>
                <a:off x="3743193" y="3928017"/>
                <a:ext cx="298742" cy="11225"/>
              </a:xfrm>
              <a:custGeom>
                <a:rect b="b" l="l" r="r" t="t"/>
                <a:pathLst>
                  <a:path extrusionOk="0" h="153" w="4072">
                    <a:moveTo>
                      <a:pt x="0" y="0"/>
                    </a:moveTo>
                    <a:lnTo>
                      <a:pt x="0" y="152"/>
                    </a:lnTo>
                    <a:lnTo>
                      <a:pt x="4072" y="152"/>
                    </a:lnTo>
                    <a:lnTo>
                      <a:pt x="40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27"/>
              <p:cNvSpPr/>
              <p:nvPr/>
            </p:nvSpPr>
            <p:spPr>
              <a:xfrm>
                <a:off x="3743193" y="3951567"/>
                <a:ext cx="298742" cy="11225"/>
              </a:xfrm>
              <a:custGeom>
                <a:rect b="b" l="l" r="r" t="t"/>
                <a:pathLst>
                  <a:path extrusionOk="0" h="153" w="4072">
                    <a:moveTo>
                      <a:pt x="0" y="0"/>
                    </a:moveTo>
                    <a:lnTo>
                      <a:pt x="0" y="152"/>
                    </a:lnTo>
                    <a:lnTo>
                      <a:pt x="4072" y="152"/>
                    </a:lnTo>
                    <a:lnTo>
                      <a:pt x="40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27"/>
              <p:cNvSpPr/>
              <p:nvPr/>
            </p:nvSpPr>
            <p:spPr>
              <a:xfrm>
                <a:off x="3743193" y="3975117"/>
                <a:ext cx="298742" cy="11225"/>
              </a:xfrm>
              <a:custGeom>
                <a:rect b="b" l="l" r="r" t="t"/>
                <a:pathLst>
                  <a:path extrusionOk="0" h="153" w="4072">
                    <a:moveTo>
                      <a:pt x="0" y="0"/>
                    </a:moveTo>
                    <a:lnTo>
                      <a:pt x="0" y="152"/>
                    </a:lnTo>
                    <a:lnTo>
                      <a:pt x="4072" y="152"/>
                    </a:lnTo>
                    <a:lnTo>
                      <a:pt x="40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27"/>
              <p:cNvSpPr/>
              <p:nvPr/>
            </p:nvSpPr>
            <p:spPr>
              <a:xfrm>
                <a:off x="3743193" y="3998667"/>
                <a:ext cx="298742" cy="11225"/>
              </a:xfrm>
              <a:custGeom>
                <a:rect b="b" l="l" r="r" t="t"/>
                <a:pathLst>
                  <a:path extrusionOk="0" h="153" w="4072">
                    <a:moveTo>
                      <a:pt x="0" y="0"/>
                    </a:moveTo>
                    <a:lnTo>
                      <a:pt x="0" y="152"/>
                    </a:lnTo>
                    <a:lnTo>
                      <a:pt x="4072" y="152"/>
                    </a:lnTo>
                    <a:lnTo>
                      <a:pt x="40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27"/>
              <p:cNvSpPr/>
              <p:nvPr/>
            </p:nvSpPr>
            <p:spPr>
              <a:xfrm>
                <a:off x="4105542" y="3932125"/>
                <a:ext cx="281795" cy="11225"/>
              </a:xfrm>
              <a:custGeom>
                <a:rect b="b" l="l" r="r" t="t"/>
                <a:pathLst>
                  <a:path extrusionOk="0" h="153" w="3841">
                    <a:moveTo>
                      <a:pt x="0" y="1"/>
                    </a:moveTo>
                    <a:lnTo>
                      <a:pt x="0" y="153"/>
                    </a:lnTo>
                    <a:lnTo>
                      <a:pt x="3841" y="153"/>
                    </a:lnTo>
                    <a:lnTo>
                      <a:pt x="3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27"/>
              <p:cNvSpPr/>
              <p:nvPr/>
            </p:nvSpPr>
            <p:spPr>
              <a:xfrm>
                <a:off x="4105542" y="3955675"/>
                <a:ext cx="281795" cy="11225"/>
              </a:xfrm>
              <a:custGeom>
                <a:rect b="b" l="l" r="r" t="t"/>
                <a:pathLst>
                  <a:path extrusionOk="0" h="153" w="3841">
                    <a:moveTo>
                      <a:pt x="0" y="1"/>
                    </a:moveTo>
                    <a:lnTo>
                      <a:pt x="0" y="153"/>
                    </a:lnTo>
                    <a:lnTo>
                      <a:pt x="3841" y="153"/>
                    </a:lnTo>
                    <a:lnTo>
                      <a:pt x="3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27"/>
              <p:cNvSpPr/>
              <p:nvPr/>
            </p:nvSpPr>
            <p:spPr>
              <a:xfrm>
                <a:off x="4105542" y="3979225"/>
                <a:ext cx="281795" cy="11225"/>
              </a:xfrm>
              <a:custGeom>
                <a:rect b="b" l="l" r="r" t="t"/>
                <a:pathLst>
                  <a:path extrusionOk="0" h="153" w="3841">
                    <a:moveTo>
                      <a:pt x="0" y="1"/>
                    </a:moveTo>
                    <a:lnTo>
                      <a:pt x="0" y="153"/>
                    </a:lnTo>
                    <a:lnTo>
                      <a:pt x="3841" y="153"/>
                    </a:lnTo>
                    <a:lnTo>
                      <a:pt x="3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27"/>
              <p:cNvSpPr/>
              <p:nvPr/>
            </p:nvSpPr>
            <p:spPr>
              <a:xfrm>
                <a:off x="4105542" y="4002775"/>
                <a:ext cx="281795" cy="11225"/>
              </a:xfrm>
              <a:custGeom>
                <a:rect b="b" l="l" r="r" t="t"/>
                <a:pathLst>
                  <a:path extrusionOk="0" h="153" w="3841">
                    <a:moveTo>
                      <a:pt x="0" y="1"/>
                    </a:moveTo>
                    <a:lnTo>
                      <a:pt x="0" y="153"/>
                    </a:lnTo>
                    <a:lnTo>
                      <a:pt x="3841" y="153"/>
                    </a:lnTo>
                    <a:lnTo>
                      <a:pt x="3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27"/>
              <p:cNvSpPr/>
              <p:nvPr/>
            </p:nvSpPr>
            <p:spPr>
              <a:xfrm>
                <a:off x="4788494" y="3224816"/>
                <a:ext cx="281428" cy="10785"/>
              </a:xfrm>
              <a:custGeom>
                <a:rect b="b" l="l" r="r" t="t"/>
                <a:pathLst>
                  <a:path extrusionOk="0" h="147" w="3836">
                    <a:moveTo>
                      <a:pt x="0" y="0"/>
                    </a:moveTo>
                    <a:lnTo>
                      <a:pt x="0" y="147"/>
                    </a:lnTo>
                    <a:lnTo>
                      <a:pt x="3835" y="147"/>
                    </a:lnTo>
                    <a:lnTo>
                      <a:pt x="38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27"/>
              <p:cNvSpPr/>
              <p:nvPr/>
            </p:nvSpPr>
            <p:spPr>
              <a:xfrm>
                <a:off x="4788494" y="3247926"/>
                <a:ext cx="281428" cy="11225"/>
              </a:xfrm>
              <a:custGeom>
                <a:rect b="b" l="l" r="r" t="t"/>
                <a:pathLst>
                  <a:path extrusionOk="0" h="153" w="3836">
                    <a:moveTo>
                      <a:pt x="0" y="1"/>
                    </a:moveTo>
                    <a:lnTo>
                      <a:pt x="0" y="153"/>
                    </a:lnTo>
                    <a:lnTo>
                      <a:pt x="3835" y="153"/>
                    </a:lnTo>
                    <a:lnTo>
                      <a:pt x="383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27"/>
              <p:cNvSpPr/>
              <p:nvPr/>
            </p:nvSpPr>
            <p:spPr>
              <a:xfrm>
                <a:off x="4788494" y="3271476"/>
                <a:ext cx="281428" cy="11225"/>
              </a:xfrm>
              <a:custGeom>
                <a:rect b="b" l="l" r="r" t="t"/>
                <a:pathLst>
                  <a:path extrusionOk="0" h="153" w="3836">
                    <a:moveTo>
                      <a:pt x="0" y="1"/>
                    </a:moveTo>
                    <a:lnTo>
                      <a:pt x="0" y="153"/>
                    </a:lnTo>
                    <a:lnTo>
                      <a:pt x="3835" y="153"/>
                    </a:lnTo>
                    <a:lnTo>
                      <a:pt x="383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27"/>
              <p:cNvSpPr/>
              <p:nvPr/>
            </p:nvSpPr>
            <p:spPr>
              <a:xfrm>
                <a:off x="4788494" y="3295026"/>
                <a:ext cx="281428" cy="11225"/>
              </a:xfrm>
              <a:custGeom>
                <a:rect b="b" l="l" r="r" t="t"/>
                <a:pathLst>
                  <a:path extrusionOk="0" h="153" w="3836">
                    <a:moveTo>
                      <a:pt x="0" y="1"/>
                    </a:moveTo>
                    <a:lnTo>
                      <a:pt x="0" y="153"/>
                    </a:lnTo>
                    <a:lnTo>
                      <a:pt x="3835" y="153"/>
                    </a:lnTo>
                    <a:lnTo>
                      <a:pt x="383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27"/>
              <p:cNvSpPr/>
              <p:nvPr/>
            </p:nvSpPr>
            <p:spPr>
              <a:xfrm>
                <a:off x="4788494" y="3428110"/>
                <a:ext cx="281428" cy="11225"/>
              </a:xfrm>
              <a:custGeom>
                <a:rect b="b" l="l" r="r" t="t"/>
                <a:pathLst>
                  <a:path extrusionOk="0" h="153" w="3836">
                    <a:moveTo>
                      <a:pt x="0" y="0"/>
                    </a:moveTo>
                    <a:lnTo>
                      <a:pt x="0" y="152"/>
                    </a:lnTo>
                    <a:lnTo>
                      <a:pt x="3835" y="152"/>
                    </a:lnTo>
                    <a:lnTo>
                      <a:pt x="38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27"/>
              <p:cNvSpPr/>
              <p:nvPr/>
            </p:nvSpPr>
            <p:spPr>
              <a:xfrm>
                <a:off x="4788494" y="3451660"/>
                <a:ext cx="281428" cy="11225"/>
              </a:xfrm>
              <a:custGeom>
                <a:rect b="b" l="l" r="r" t="t"/>
                <a:pathLst>
                  <a:path extrusionOk="0" h="153" w="3836">
                    <a:moveTo>
                      <a:pt x="0" y="0"/>
                    </a:moveTo>
                    <a:lnTo>
                      <a:pt x="0" y="152"/>
                    </a:lnTo>
                    <a:lnTo>
                      <a:pt x="3835" y="152"/>
                    </a:lnTo>
                    <a:lnTo>
                      <a:pt x="38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27"/>
              <p:cNvSpPr/>
              <p:nvPr/>
            </p:nvSpPr>
            <p:spPr>
              <a:xfrm>
                <a:off x="4788494" y="3475210"/>
                <a:ext cx="281428" cy="10785"/>
              </a:xfrm>
              <a:custGeom>
                <a:rect b="b" l="l" r="r" t="t"/>
                <a:pathLst>
                  <a:path extrusionOk="0" h="147" w="3836">
                    <a:moveTo>
                      <a:pt x="0" y="0"/>
                    </a:moveTo>
                    <a:lnTo>
                      <a:pt x="0" y="147"/>
                    </a:lnTo>
                    <a:lnTo>
                      <a:pt x="3835" y="147"/>
                    </a:lnTo>
                    <a:lnTo>
                      <a:pt x="38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27"/>
              <p:cNvSpPr/>
              <p:nvPr/>
            </p:nvSpPr>
            <p:spPr>
              <a:xfrm>
                <a:off x="4788494" y="3498760"/>
                <a:ext cx="281428" cy="10785"/>
              </a:xfrm>
              <a:custGeom>
                <a:rect b="b" l="l" r="r" t="t"/>
                <a:pathLst>
                  <a:path extrusionOk="0" h="147" w="3836">
                    <a:moveTo>
                      <a:pt x="0" y="0"/>
                    </a:moveTo>
                    <a:lnTo>
                      <a:pt x="0" y="147"/>
                    </a:lnTo>
                    <a:lnTo>
                      <a:pt x="3835" y="147"/>
                    </a:lnTo>
                    <a:lnTo>
                      <a:pt x="38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1" name="Google Shape;661;p27"/>
            <p:cNvSpPr/>
            <p:nvPr/>
          </p:nvSpPr>
          <p:spPr>
            <a:xfrm>
              <a:off x="4129899" y="3280573"/>
              <a:ext cx="22376" cy="235575"/>
            </a:xfrm>
            <a:custGeom>
              <a:rect b="b" l="l" r="r" t="t"/>
              <a:pathLst>
                <a:path extrusionOk="0" h="3211" w="305">
                  <a:moveTo>
                    <a:pt x="0" y="1"/>
                  </a:moveTo>
                  <a:lnTo>
                    <a:pt x="0" y="3211"/>
                  </a:lnTo>
                  <a:lnTo>
                    <a:pt x="304" y="3211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7"/>
            <p:cNvSpPr/>
            <p:nvPr/>
          </p:nvSpPr>
          <p:spPr>
            <a:xfrm>
              <a:off x="4169149" y="3330168"/>
              <a:ext cx="22376" cy="185980"/>
            </a:xfrm>
            <a:custGeom>
              <a:rect b="b" l="l" r="r" t="t"/>
              <a:pathLst>
                <a:path extrusionOk="0" h="2535" w="305">
                  <a:moveTo>
                    <a:pt x="0" y="1"/>
                  </a:moveTo>
                  <a:lnTo>
                    <a:pt x="0" y="2535"/>
                  </a:lnTo>
                  <a:lnTo>
                    <a:pt x="304" y="25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208399" y="3280573"/>
              <a:ext cx="22376" cy="235575"/>
            </a:xfrm>
            <a:custGeom>
              <a:rect b="b" l="l" r="r" t="t"/>
              <a:pathLst>
                <a:path extrusionOk="0" h="3211" w="305">
                  <a:moveTo>
                    <a:pt x="0" y="1"/>
                  </a:moveTo>
                  <a:lnTo>
                    <a:pt x="0" y="3211"/>
                  </a:lnTo>
                  <a:lnTo>
                    <a:pt x="304" y="3211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4247209" y="3330168"/>
              <a:ext cx="22817" cy="185980"/>
            </a:xfrm>
            <a:custGeom>
              <a:rect b="b" l="l" r="r" t="t"/>
              <a:pathLst>
                <a:path extrusionOk="0" h="2535" w="311">
                  <a:moveTo>
                    <a:pt x="1" y="1"/>
                  </a:moveTo>
                  <a:lnTo>
                    <a:pt x="1" y="2535"/>
                  </a:lnTo>
                  <a:lnTo>
                    <a:pt x="310" y="2535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286459" y="3280573"/>
              <a:ext cx="22376" cy="235575"/>
            </a:xfrm>
            <a:custGeom>
              <a:rect b="b" l="l" r="r" t="t"/>
              <a:pathLst>
                <a:path extrusionOk="0" h="3211" w="305">
                  <a:moveTo>
                    <a:pt x="1" y="1"/>
                  </a:moveTo>
                  <a:lnTo>
                    <a:pt x="1" y="3211"/>
                  </a:lnTo>
                  <a:lnTo>
                    <a:pt x="305" y="3211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325709" y="3280573"/>
              <a:ext cx="22376" cy="235575"/>
            </a:xfrm>
            <a:custGeom>
              <a:rect b="b" l="l" r="r" t="t"/>
              <a:pathLst>
                <a:path extrusionOk="0" h="3211" w="305">
                  <a:moveTo>
                    <a:pt x="1" y="1"/>
                  </a:moveTo>
                  <a:lnTo>
                    <a:pt x="1" y="3211"/>
                  </a:lnTo>
                  <a:lnTo>
                    <a:pt x="305" y="3211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364959" y="3330168"/>
              <a:ext cx="22376" cy="185980"/>
            </a:xfrm>
            <a:custGeom>
              <a:rect b="b" l="l" r="r" t="t"/>
              <a:pathLst>
                <a:path extrusionOk="0" h="2535" w="305">
                  <a:moveTo>
                    <a:pt x="1" y="1"/>
                  </a:moveTo>
                  <a:lnTo>
                    <a:pt x="1" y="2535"/>
                  </a:lnTo>
                  <a:lnTo>
                    <a:pt x="305" y="2535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4403842" y="3280573"/>
              <a:ext cx="22376" cy="235575"/>
            </a:xfrm>
            <a:custGeom>
              <a:rect b="b" l="l" r="r" t="t"/>
              <a:pathLst>
                <a:path extrusionOk="0" h="3211" w="305">
                  <a:moveTo>
                    <a:pt x="0" y="1"/>
                  </a:moveTo>
                  <a:lnTo>
                    <a:pt x="0" y="3211"/>
                  </a:lnTo>
                  <a:lnTo>
                    <a:pt x="304" y="3211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4443093" y="3252108"/>
              <a:ext cx="22376" cy="264041"/>
            </a:xfrm>
            <a:custGeom>
              <a:rect b="b" l="l" r="r" t="t"/>
              <a:pathLst>
                <a:path extrusionOk="0" h="3599" w="305">
                  <a:moveTo>
                    <a:pt x="0" y="0"/>
                  </a:moveTo>
                  <a:lnTo>
                    <a:pt x="0" y="3599"/>
                  </a:lnTo>
                  <a:lnTo>
                    <a:pt x="304" y="3599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7"/>
            <p:cNvSpPr/>
            <p:nvPr/>
          </p:nvSpPr>
          <p:spPr>
            <a:xfrm>
              <a:off x="4482343" y="3280573"/>
              <a:ext cx="22376" cy="235575"/>
            </a:xfrm>
            <a:custGeom>
              <a:rect b="b" l="l" r="r" t="t"/>
              <a:pathLst>
                <a:path extrusionOk="0" h="3211" w="305">
                  <a:moveTo>
                    <a:pt x="0" y="1"/>
                  </a:moveTo>
                  <a:lnTo>
                    <a:pt x="0" y="3211"/>
                  </a:lnTo>
                  <a:lnTo>
                    <a:pt x="304" y="3211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7"/>
            <p:cNvSpPr/>
            <p:nvPr/>
          </p:nvSpPr>
          <p:spPr>
            <a:xfrm>
              <a:off x="4521153" y="3252108"/>
              <a:ext cx="22376" cy="264041"/>
            </a:xfrm>
            <a:custGeom>
              <a:rect b="b" l="l" r="r" t="t"/>
              <a:pathLst>
                <a:path extrusionOk="0" h="3599" w="305">
                  <a:moveTo>
                    <a:pt x="0" y="0"/>
                  </a:moveTo>
                  <a:lnTo>
                    <a:pt x="0" y="3599"/>
                  </a:lnTo>
                  <a:lnTo>
                    <a:pt x="305" y="3599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560403" y="3280573"/>
              <a:ext cx="22376" cy="235575"/>
            </a:xfrm>
            <a:custGeom>
              <a:rect b="b" l="l" r="r" t="t"/>
              <a:pathLst>
                <a:path extrusionOk="0" h="3211" w="305">
                  <a:moveTo>
                    <a:pt x="0" y="1"/>
                  </a:moveTo>
                  <a:lnTo>
                    <a:pt x="0" y="3211"/>
                  </a:lnTo>
                  <a:lnTo>
                    <a:pt x="305" y="3211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4599653" y="3214471"/>
              <a:ext cx="22376" cy="301677"/>
            </a:xfrm>
            <a:custGeom>
              <a:rect b="b" l="l" r="r" t="t"/>
              <a:pathLst>
                <a:path extrusionOk="0" h="4112" w="305">
                  <a:moveTo>
                    <a:pt x="0" y="1"/>
                  </a:moveTo>
                  <a:lnTo>
                    <a:pt x="0" y="4112"/>
                  </a:lnTo>
                  <a:lnTo>
                    <a:pt x="305" y="4112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638463" y="3280573"/>
              <a:ext cx="22376" cy="235575"/>
            </a:xfrm>
            <a:custGeom>
              <a:rect b="b" l="l" r="r" t="t"/>
              <a:pathLst>
                <a:path extrusionOk="0" h="3211" w="305">
                  <a:moveTo>
                    <a:pt x="1" y="1"/>
                  </a:moveTo>
                  <a:lnTo>
                    <a:pt x="1" y="3211"/>
                  </a:lnTo>
                  <a:lnTo>
                    <a:pt x="305" y="3211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688864" y="3459876"/>
              <a:ext cx="34408" cy="22817"/>
            </a:xfrm>
            <a:custGeom>
              <a:rect b="b" l="l" r="r" t="t"/>
              <a:pathLst>
                <a:path extrusionOk="0" h="311" w="469">
                  <a:moveTo>
                    <a:pt x="1" y="1"/>
                  </a:moveTo>
                  <a:lnTo>
                    <a:pt x="1" y="311"/>
                  </a:lnTo>
                  <a:lnTo>
                    <a:pt x="468" y="311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688864" y="3492964"/>
              <a:ext cx="34408" cy="22817"/>
            </a:xfrm>
            <a:custGeom>
              <a:rect b="b" l="l" r="r" t="t"/>
              <a:pathLst>
                <a:path extrusionOk="0" h="311" w="469">
                  <a:moveTo>
                    <a:pt x="1" y="0"/>
                  </a:moveTo>
                  <a:lnTo>
                    <a:pt x="1" y="310"/>
                  </a:lnTo>
                  <a:lnTo>
                    <a:pt x="468" y="310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4793409" y="3613575"/>
              <a:ext cx="51722" cy="52163"/>
            </a:xfrm>
            <a:custGeom>
              <a:rect b="b" l="l" r="r" t="t"/>
              <a:pathLst>
                <a:path extrusionOk="0" h="711" w="705">
                  <a:moveTo>
                    <a:pt x="1" y="1"/>
                  </a:moveTo>
                  <a:lnTo>
                    <a:pt x="1" y="710"/>
                  </a:lnTo>
                  <a:lnTo>
                    <a:pt x="705" y="710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4860758" y="3613575"/>
              <a:ext cx="215326" cy="20322"/>
            </a:xfrm>
            <a:custGeom>
              <a:rect b="b" l="l" r="r" t="t"/>
              <a:pathLst>
                <a:path extrusionOk="0" h="277" w="2935">
                  <a:moveTo>
                    <a:pt x="1" y="1"/>
                  </a:moveTo>
                  <a:lnTo>
                    <a:pt x="1" y="277"/>
                  </a:lnTo>
                  <a:lnTo>
                    <a:pt x="2935" y="277"/>
                  </a:lnTo>
                  <a:lnTo>
                    <a:pt x="29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7"/>
            <p:cNvSpPr/>
            <p:nvPr/>
          </p:nvSpPr>
          <p:spPr>
            <a:xfrm>
              <a:off x="4860758" y="3645416"/>
              <a:ext cx="135212" cy="20322"/>
            </a:xfrm>
            <a:custGeom>
              <a:rect b="b" l="l" r="r" t="t"/>
              <a:pathLst>
                <a:path extrusionOk="0" h="277" w="1843">
                  <a:moveTo>
                    <a:pt x="1" y="0"/>
                  </a:moveTo>
                  <a:lnTo>
                    <a:pt x="1" y="276"/>
                  </a:lnTo>
                  <a:lnTo>
                    <a:pt x="1842" y="276"/>
                  </a:lnTo>
                  <a:lnTo>
                    <a:pt x="18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7"/>
            <p:cNvSpPr/>
            <p:nvPr/>
          </p:nvSpPr>
          <p:spPr>
            <a:xfrm>
              <a:off x="5135509" y="3138466"/>
              <a:ext cx="52163" cy="52163"/>
            </a:xfrm>
            <a:custGeom>
              <a:rect b="b" l="l" r="r" t="t"/>
              <a:pathLst>
                <a:path extrusionOk="0" h="711" w="711">
                  <a:moveTo>
                    <a:pt x="1" y="0"/>
                  </a:moveTo>
                  <a:lnTo>
                    <a:pt x="1" y="710"/>
                  </a:lnTo>
                  <a:lnTo>
                    <a:pt x="710" y="710"/>
                  </a:lnTo>
                  <a:lnTo>
                    <a:pt x="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5203298" y="3138466"/>
              <a:ext cx="214886" cy="20322"/>
            </a:xfrm>
            <a:custGeom>
              <a:rect b="b" l="l" r="r" t="t"/>
              <a:pathLst>
                <a:path extrusionOk="0" h="277" w="2929">
                  <a:moveTo>
                    <a:pt x="0" y="0"/>
                  </a:moveTo>
                  <a:lnTo>
                    <a:pt x="0" y="276"/>
                  </a:lnTo>
                  <a:lnTo>
                    <a:pt x="2929" y="276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5203298" y="3170306"/>
              <a:ext cx="135138" cy="20322"/>
            </a:xfrm>
            <a:custGeom>
              <a:rect b="b" l="l" r="r" t="t"/>
              <a:pathLst>
                <a:path extrusionOk="0" h="277" w="1842">
                  <a:moveTo>
                    <a:pt x="0" y="0"/>
                  </a:moveTo>
                  <a:lnTo>
                    <a:pt x="0" y="276"/>
                  </a:lnTo>
                  <a:lnTo>
                    <a:pt x="1842" y="276"/>
                  </a:lnTo>
                  <a:lnTo>
                    <a:pt x="18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75998" y="3979225"/>
              <a:ext cx="48788" cy="22817"/>
            </a:xfrm>
            <a:custGeom>
              <a:rect b="b" l="l" r="r" t="t"/>
              <a:pathLst>
                <a:path extrusionOk="0" h="311" w="665">
                  <a:moveTo>
                    <a:pt x="0" y="1"/>
                  </a:moveTo>
                  <a:lnTo>
                    <a:pt x="0" y="310"/>
                  </a:lnTo>
                  <a:lnTo>
                    <a:pt x="665" y="31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5375998" y="4012313"/>
              <a:ext cx="48788" cy="22743"/>
            </a:xfrm>
            <a:custGeom>
              <a:rect b="b" l="l" r="r" t="t"/>
              <a:pathLst>
                <a:path extrusionOk="0" h="310" w="665">
                  <a:moveTo>
                    <a:pt x="0" y="0"/>
                  </a:moveTo>
                  <a:lnTo>
                    <a:pt x="0" y="310"/>
                  </a:lnTo>
                  <a:lnTo>
                    <a:pt x="665" y="310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4490560" y="3968881"/>
              <a:ext cx="25311" cy="45560"/>
            </a:xfrm>
            <a:custGeom>
              <a:rect b="b" l="l" r="r" t="t"/>
              <a:pathLst>
                <a:path extrusionOk="0" h="621" w="345">
                  <a:moveTo>
                    <a:pt x="1" y="1"/>
                  </a:moveTo>
                  <a:lnTo>
                    <a:pt x="1" y="620"/>
                  </a:lnTo>
                  <a:lnTo>
                    <a:pt x="344" y="620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00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4534798" y="3945771"/>
              <a:ext cx="25238" cy="68670"/>
            </a:xfrm>
            <a:custGeom>
              <a:rect b="b" l="l" r="r" t="t"/>
              <a:pathLst>
                <a:path extrusionOk="0" h="936" w="344">
                  <a:moveTo>
                    <a:pt x="0" y="0"/>
                  </a:moveTo>
                  <a:lnTo>
                    <a:pt x="0" y="935"/>
                  </a:lnTo>
                  <a:lnTo>
                    <a:pt x="344" y="935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00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4578964" y="3914811"/>
              <a:ext cx="25311" cy="99630"/>
            </a:xfrm>
            <a:custGeom>
              <a:rect b="b" l="l" r="r" t="t"/>
              <a:pathLst>
                <a:path extrusionOk="0" h="1358" w="345">
                  <a:moveTo>
                    <a:pt x="1" y="0"/>
                  </a:moveTo>
                  <a:lnTo>
                    <a:pt x="1" y="1357"/>
                  </a:lnTo>
                  <a:lnTo>
                    <a:pt x="344" y="1357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00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4623203" y="3898231"/>
              <a:ext cx="25238" cy="116210"/>
            </a:xfrm>
            <a:custGeom>
              <a:rect b="b" l="l" r="r" t="t"/>
              <a:pathLst>
                <a:path extrusionOk="0" h="1584" w="344">
                  <a:moveTo>
                    <a:pt x="0" y="1"/>
                  </a:moveTo>
                  <a:lnTo>
                    <a:pt x="0" y="1583"/>
                  </a:lnTo>
                  <a:lnTo>
                    <a:pt x="344" y="1583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00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667442" y="3845775"/>
              <a:ext cx="25238" cy="166979"/>
            </a:xfrm>
            <a:custGeom>
              <a:rect b="b" l="l" r="r" t="t"/>
              <a:pathLst>
                <a:path extrusionOk="0" h="2276" w="344">
                  <a:moveTo>
                    <a:pt x="0" y="1"/>
                  </a:moveTo>
                  <a:lnTo>
                    <a:pt x="0" y="2276"/>
                  </a:lnTo>
                  <a:lnTo>
                    <a:pt x="344" y="2276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00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466202" y="3845408"/>
              <a:ext cx="233521" cy="188034"/>
            </a:xfrm>
            <a:custGeom>
              <a:rect b="b" l="l" r="r" t="t"/>
              <a:pathLst>
                <a:path extrusionOk="0" h="2563" w="3183">
                  <a:moveTo>
                    <a:pt x="0" y="0"/>
                  </a:moveTo>
                  <a:lnTo>
                    <a:pt x="0" y="2562"/>
                  </a:lnTo>
                  <a:lnTo>
                    <a:pt x="3182" y="2562"/>
                  </a:lnTo>
                  <a:lnTo>
                    <a:pt x="3182" y="2523"/>
                  </a:lnTo>
                  <a:lnTo>
                    <a:pt x="51" y="2523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00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4488946" y="3843721"/>
              <a:ext cx="28539" cy="172334"/>
            </a:xfrm>
            <a:custGeom>
              <a:rect b="b" l="l" r="r" t="t"/>
              <a:pathLst>
                <a:path extrusionOk="0" h="2349" w="389">
                  <a:moveTo>
                    <a:pt x="344" y="40"/>
                  </a:moveTo>
                  <a:lnTo>
                    <a:pt x="344" y="2309"/>
                  </a:lnTo>
                  <a:lnTo>
                    <a:pt x="45" y="2309"/>
                  </a:lnTo>
                  <a:lnTo>
                    <a:pt x="45" y="40"/>
                  </a:lnTo>
                  <a:close/>
                  <a:moveTo>
                    <a:pt x="0" y="0"/>
                  </a:moveTo>
                  <a:lnTo>
                    <a:pt x="0" y="2349"/>
                  </a:lnTo>
                  <a:lnTo>
                    <a:pt x="389" y="2349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533111" y="3843721"/>
              <a:ext cx="28612" cy="172334"/>
            </a:xfrm>
            <a:custGeom>
              <a:rect b="b" l="l" r="r" t="t"/>
              <a:pathLst>
                <a:path extrusionOk="0" h="2349" w="390">
                  <a:moveTo>
                    <a:pt x="344" y="40"/>
                  </a:moveTo>
                  <a:lnTo>
                    <a:pt x="344" y="2309"/>
                  </a:lnTo>
                  <a:lnTo>
                    <a:pt x="46" y="2309"/>
                  </a:lnTo>
                  <a:lnTo>
                    <a:pt x="46" y="40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389" y="2349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4577350" y="3843721"/>
              <a:ext cx="28539" cy="172334"/>
            </a:xfrm>
            <a:custGeom>
              <a:rect b="b" l="l" r="r" t="t"/>
              <a:pathLst>
                <a:path extrusionOk="0" h="2349" w="389">
                  <a:moveTo>
                    <a:pt x="344" y="40"/>
                  </a:moveTo>
                  <a:lnTo>
                    <a:pt x="344" y="2309"/>
                  </a:lnTo>
                  <a:lnTo>
                    <a:pt x="45" y="2309"/>
                  </a:lnTo>
                  <a:lnTo>
                    <a:pt x="45" y="40"/>
                  </a:lnTo>
                  <a:close/>
                  <a:moveTo>
                    <a:pt x="0" y="0"/>
                  </a:moveTo>
                  <a:lnTo>
                    <a:pt x="0" y="2349"/>
                  </a:lnTo>
                  <a:lnTo>
                    <a:pt x="389" y="2349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4621516" y="3843721"/>
              <a:ext cx="28612" cy="172334"/>
            </a:xfrm>
            <a:custGeom>
              <a:rect b="b" l="l" r="r" t="t"/>
              <a:pathLst>
                <a:path extrusionOk="0" h="2349" w="390">
                  <a:moveTo>
                    <a:pt x="344" y="40"/>
                  </a:moveTo>
                  <a:lnTo>
                    <a:pt x="344" y="2309"/>
                  </a:lnTo>
                  <a:lnTo>
                    <a:pt x="46" y="2309"/>
                  </a:lnTo>
                  <a:lnTo>
                    <a:pt x="46" y="40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389" y="2349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4467010" y="3625607"/>
              <a:ext cx="239317" cy="163237"/>
            </a:xfrm>
            <a:custGeom>
              <a:rect b="b" l="l" r="r" t="t"/>
              <a:pathLst>
                <a:path extrusionOk="0" h="2225" w="3262">
                  <a:moveTo>
                    <a:pt x="1" y="0"/>
                  </a:moveTo>
                  <a:lnTo>
                    <a:pt x="1" y="2224"/>
                  </a:lnTo>
                  <a:lnTo>
                    <a:pt x="3261" y="2224"/>
                  </a:lnTo>
                  <a:lnTo>
                    <a:pt x="3261" y="2191"/>
                  </a:lnTo>
                  <a:lnTo>
                    <a:pt x="35" y="219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00F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4481903" y="3649304"/>
              <a:ext cx="214519" cy="124280"/>
            </a:xfrm>
            <a:custGeom>
              <a:rect b="b" l="l" r="r" t="t"/>
              <a:pathLst>
                <a:path extrusionOk="0" h="1694" w="2924">
                  <a:moveTo>
                    <a:pt x="264" y="0"/>
                  </a:moveTo>
                  <a:cubicBezTo>
                    <a:pt x="250" y="0"/>
                    <a:pt x="234" y="9"/>
                    <a:pt x="231" y="26"/>
                  </a:cubicBezTo>
                  <a:lnTo>
                    <a:pt x="0" y="1665"/>
                  </a:lnTo>
                  <a:lnTo>
                    <a:pt x="2923" y="1693"/>
                  </a:lnTo>
                  <a:lnTo>
                    <a:pt x="2715" y="116"/>
                  </a:lnTo>
                  <a:cubicBezTo>
                    <a:pt x="2709" y="87"/>
                    <a:pt x="2681" y="72"/>
                    <a:pt x="2653" y="72"/>
                  </a:cubicBezTo>
                  <a:cubicBezTo>
                    <a:pt x="2626" y="72"/>
                    <a:pt x="2599" y="86"/>
                    <a:pt x="2591" y="116"/>
                  </a:cubicBezTo>
                  <a:lnTo>
                    <a:pt x="2292" y="1327"/>
                  </a:lnTo>
                  <a:cubicBezTo>
                    <a:pt x="2281" y="1355"/>
                    <a:pt x="2253" y="1369"/>
                    <a:pt x="2225" y="1369"/>
                  </a:cubicBezTo>
                  <a:cubicBezTo>
                    <a:pt x="2197" y="1369"/>
                    <a:pt x="2169" y="1355"/>
                    <a:pt x="2157" y="1327"/>
                  </a:cubicBezTo>
                  <a:lnTo>
                    <a:pt x="2011" y="972"/>
                  </a:lnTo>
                  <a:cubicBezTo>
                    <a:pt x="2002" y="953"/>
                    <a:pt x="1981" y="943"/>
                    <a:pt x="1960" y="943"/>
                  </a:cubicBezTo>
                  <a:cubicBezTo>
                    <a:pt x="1939" y="943"/>
                    <a:pt x="1918" y="953"/>
                    <a:pt x="1910" y="972"/>
                  </a:cubicBezTo>
                  <a:lnTo>
                    <a:pt x="1842" y="1147"/>
                  </a:lnTo>
                  <a:cubicBezTo>
                    <a:pt x="1817" y="1209"/>
                    <a:pt x="1755" y="1240"/>
                    <a:pt x="1693" y="1240"/>
                  </a:cubicBezTo>
                  <a:cubicBezTo>
                    <a:pt x="1631" y="1240"/>
                    <a:pt x="1569" y="1209"/>
                    <a:pt x="1543" y="1147"/>
                  </a:cubicBezTo>
                  <a:lnTo>
                    <a:pt x="1239" y="404"/>
                  </a:lnTo>
                  <a:cubicBezTo>
                    <a:pt x="1233" y="383"/>
                    <a:pt x="1211" y="371"/>
                    <a:pt x="1189" y="371"/>
                  </a:cubicBezTo>
                  <a:cubicBezTo>
                    <a:pt x="1175" y="371"/>
                    <a:pt x="1160" y="376"/>
                    <a:pt x="1149" y="387"/>
                  </a:cubicBezTo>
                  <a:lnTo>
                    <a:pt x="704" y="803"/>
                  </a:lnTo>
                  <a:cubicBezTo>
                    <a:pt x="674" y="832"/>
                    <a:pt x="634" y="845"/>
                    <a:pt x="595" y="845"/>
                  </a:cubicBezTo>
                  <a:cubicBezTo>
                    <a:pt x="532" y="845"/>
                    <a:pt x="470" y="811"/>
                    <a:pt x="445" y="753"/>
                  </a:cubicBezTo>
                  <a:lnTo>
                    <a:pt x="293" y="21"/>
                  </a:lnTo>
                  <a:cubicBezTo>
                    <a:pt x="291" y="7"/>
                    <a:pt x="278" y="0"/>
                    <a:pt x="264" y="0"/>
                  </a:cubicBezTo>
                  <a:close/>
                </a:path>
              </a:pathLst>
            </a:custGeom>
            <a:solidFill>
              <a:srgbClr val="00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7"/>
            <p:cNvSpPr/>
            <p:nvPr/>
          </p:nvSpPr>
          <p:spPr>
            <a:xfrm>
              <a:off x="4157190" y="3623920"/>
              <a:ext cx="171894" cy="172334"/>
            </a:xfrm>
            <a:custGeom>
              <a:rect b="b" l="l" r="r" t="t"/>
              <a:pathLst>
                <a:path extrusionOk="0" h="2349" w="2343">
                  <a:moveTo>
                    <a:pt x="1171" y="136"/>
                  </a:moveTo>
                  <a:cubicBezTo>
                    <a:pt x="1746" y="136"/>
                    <a:pt x="2208" y="603"/>
                    <a:pt x="2208" y="1178"/>
                  </a:cubicBezTo>
                  <a:cubicBezTo>
                    <a:pt x="2208" y="1746"/>
                    <a:pt x="1746" y="2214"/>
                    <a:pt x="1171" y="2214"/>
                  </a:cubicBezTo>
                  <a:cubicBezTo>
                    <a:pt x="597" y="2214"/>
                    <a:pt x="135" y="1746"/>
                    <a:pt x="135" y="1178"/>
                  </a:cubicBezTo>
                  <a:cubicBezTo>
                    <a:pt x="135" y="603"/>
                    <a:pt x="597" y="136"/>
                    <a:pt x="1171" y="136"/>
                  </a:cubicBezTo>
                  <a:close/>
                  <a:moveTo>
                    <a:pt x="1171" y="1"/>
                  </a:moveTo>
                  <a:cubicBezTo>
                    <a:pt x="524" y="1"/>
                    <a:pt x="0" y="530"/>
                    <a:pt x="0" y="1178"/>
                  </a:cubicBezTo>
                  <a:cubicBezTo>
                    <a:pt x="0" y="1820"/>
                    <a:pt x="524" y="2349"/>
                    <a:pt x="1171" y="2349"/>
                  </a:cubicBezTo>
                  <a:cubicBezTo>
                    <a:pt x="1819" y="2349"/>
                    <a:pt x="2343" y="1820"/>
                    <a:pt x="2343" y="1178"/>
                  </a:cubicBezTo>
                  <a:cubicBezTo>
                    <a:pt x="2343" y="530"/>
                    <a:pt x="1819" y="1"/>
                    <a:pt x="11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7"/>
            <p:cNvSpPr/>
            <p:nvPr/>
          </p:nvSpPr>
          <p:spPr>
            <a:xfrm>
              <a:off x="4228648" y="3667278"/>
              <a:ext cx="28172" cy="28172"/>
            </a:xfrm>
            <a:custGeom>
              <a:rect b="b" l="l" r="r" t="t"/>
              <a:pathLst>
                <a:path extrusionOk="0" h="384" w="384">
                  <a:moveTo>
                    <a:pt x="192" y="1"/>
                  </a:moveTo>
                  <a:cubicBezTo>
                    <a:pt x="85" y="1"/>
                    <a:pt x="0" y="85"/>
                    <a:pt x="0" y="192"/>
                  </a:cubicBezTo>
                  <a:cubicBezTo>
                    <a:pt x="0" y="299"/>
                    <a:pt x="85" y="384"/>
                    <a:pt x="192" y="384"/>
                  </a:cubicBezTo>
                  <a:cubicBezTo>
                    <a:pt x="299" y="384"/>
                    <a:pt x="383" y="299"/>
                    <a:pt x="383" y="192"/>
                  </a:cubicBezTo>
                  <a:cubicBezTo>
                    <a:pt x="383" y="85"/>
                    <a:pt x="299" y="1"/>
                    <a:pt x="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7"/>
            <p:cNvSpPr/>
            <p:nvPr/>
          </p:nvSpPr>
          <p:spPr>
            <a:xfrm>
              <a:off x="4219110" y="3704474"/>
              <a:ext cx="47614" cy="49668"/>
            </a:xfrm>
            <a:custGeom>
              <a:rect b="b" l="l" r="r" t="t"/>
              <a:pathLst>
                <a:path extrusionOk="0" h="677" w="649">
                  <a:moveTo>
                    <a:pt x="322" y="1"/>
                  </a:moveTo>
                  <a:cubicBezTo>
                    <a:pt x="147" y="1"/>
                    <a:pt x="1" y="147"/>
                    <a:pt x="1" y="322"/>
                  </a:cubicBezTo>
                  <a:lnTo>
                    <a:pt x="1" y="676"/>
                  </a:lnTo>
                  <a:lnTo>
                    <a:pt x="648" y="676"/>
                  </a:lnTo>
                  <a:lnTo>
                    <a:pt x="648" y="322"/>
                  </a:lnTo>
                  <a:cubicBezTo>
                    <a:pt x="648" y="147"/>
                    <a:pt x="502" y="1"/>
                    <a:pt x="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7"/>
            <p:cNvSpPr/>
            <p:nvPr/>
          </p:nvSpPr>
          <p:spPr>
            <a:xfrm>
              <a:off x="5150402" y="3252474"/>
              <a:ext cx="228092" cy="228165"/>
            </a:xfrm>
            <a:custGeom>
              <a:rect b="b" l="l" r="r" t="t"/>
              <a:pathLst>
                <a:path extrusionOk="0" h="3110" w="3109">
                  <a:moveTo>
                    <a:pt x="1555" y="1"/>
                  </a:moveTo>
                  <a:cubicBezTo>
                    <a:pt x="693" y="1"/>
                    <a:pt x="0" y="699"/>
                    <a:pt x="0" y="1555"/>
                  </a:cubicBezTo>
                  <a:cubicBezTo>
                    <a:pt x="0" y="2417"/>
                    <a:pt x="693" y="3109"/>
                    <a:pt x="1555" y="3109"/>
                  </a:cubicBezTo>
                  <a:cubicBezTo>
                    <a:pt x="2411" y="3109"/>
                    <a:pt x="3109" y="2417"/>
                    <a:pt x="3109" y="1555"/>
                  </a:cubicBezTo>
                  <a:cubicBezTo>
                    <a:pt x="3109" y="699"/>
                    <a:pt x="2411" y="1"/>
                    <a:pt x="1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7"/>
            <p:cNvSpPr/>
            <p:nvPr/>
          </p:nvSpPr>
          <p:spPr>
            <a:xfrm>
              <a:off x="5150402" y="3252474"/>
              <a:ext cx="195078" cy="228165"/>
            </a:xfrm>
            <a:custGeom>
              <a:rect b="b" l="l" r="r" t="t"/>
              <a:pathLst>
                <a:path extrusionOk="0" h="3110" w="2659">
                  <a:moveTo>
                    <a:pt x="1555" y="1"/>
                  </a:moveTo>
                  <a:cubicBezTo>
                    <a:pt x="699" y="1"/>
                    <a:pt x="0" y="705"/>
                    <a:pt x="0" y="1555"/>
                  </a:cubicBezTo>
                  <a:cubicBezTo>
                    <a:pt x="0" y="2411"/>
                    <a:pt x="699" y="3109"/>
                    <a:pt x="1555" y="3109"/>
                  </a:cubicBezTo>
                  <a:cubicBezTo>
                    <a:pt x="1971" y="3109"/>
                    <a:pt x="2366" y="2946"/>
                    <a:pt x="2658" y="2648"/>
                  </a:cubicBezTo>
                  <a:lnTo>
                    <a:pt x="1555" y="1555"/>
                  </a:lnTo>
                  <a:lnTo>
                    <a:pt x="1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7"/>
            <p:cNvSpPr/>
            <p:nvPr/>
          </p:nvSpPr>
          <p:spPr>
            <a:xfrm>
              <a:off x="5150402" y="3252474"/>
              <a:ext cx="114083" cy="183119"/>
            </a:xfrm>
            <a:custGeom>
              <a:rect b="b" l="l" r="r" t="t"/>
              <a:pathLst>
                <a:path extrusionOk="0" h="2496" w="1555">
                  <a:moveTo>
                    <a:pt x="1555" y="1"/>
                  </a:moveTo>
                  <a:cubicBezTo>
                    <a:pt x="699" y="1"/>
                    <a:pt x="0" y="705"/>
                    <a:pt x="0" y="1555"/>
                  </a:cubicBezTo>
                  <a:cubicBezTo>
                    <a:pt x="0" y="1893"/>
                    <a:pt x="107" y="2225"/>
                    <a:pt x="316" y="2496"/>
                  </a:cubicBezTo>
                  <a:lnTo>
                    <a:pt x="1555" y="1555"/>
                  </a:lnTo>
                  <a:lnTo>
                    <a:pt x="15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7"/>
            <p:cNvSpPr/>
            <p:nvPr/>
          </p:nvSpPr>
          <p:spPr>
            <a:xfrm>
              <a:off x="5187157" y="3252474"/>
              <a:ext cx="77327" cy="114156"/>
            </a:xfrm>
            <a:custGeom>
              <a:rect b="b" l="l" r="r" t="t"/>
              <a:pathLst>
                <a:path extrusionOk="0" h="1556" w="1054">
                  <a:moveTo>
                    <a:pt x="1054" y="1"/>
                  </a:moveTo>
                  <a:cubicBezTo>
                    <a:pt x="862" y="1"/>
                    <a:pt x="665" y="35"/>
                    <a:pt x="490" y="108"/>
                  </a:cubicBezTo>
                  <a:cubicBezTo>
                    <a:pt x="310" y="175"/>
                    <a:pt x="141" y="277"/>
                    <a:pt x="0" y="412"/>
                  </a:cubicBezTo>
                  <a:lnTo>
                    <a:pt x="1054" y="1555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7"/>
            <p:cNvSpPr/>
            <p:nvPr/>
          </p:nvSpPr>
          <p:spPr>
            <a:xfrm>
              <a:off x="4811604" y="3715699"/>
              <a:ext cx="538793" cy="318551"/>
            </a:xfrm>
            <a:custGeom>
              <a:rect b="b" l="l" r="r" t="t"/>
              <a:pathLst>
                <a:path extrusionOk="0" h="4342" w="7344">
                  <a:moveTo>
                    <a:pt x="213" y="1"/>
                  </a:moveTo>
                  <a:cubicBezTo>
                    <a:pt x="142" y="1"/>
                    <a:pt x="71" y="4"/>
                    <a:pt x="0" y="11"/>
                  </a:cubicBezTo>
                  <a:lnTo>
                    <a:pt x="0" y="4342"/>
                  </a:lnTo>
                  <a:lnTo>
                    <a:pt x="7344" y="4342"/>
                  </a:lnTo>
                  <a:lnTo>
                    <a:pt x="7344" y="1053"/>
                  </a:lnTo>
                  <a:cubicBezTo>
                    <a:pt x="7203" y="1357"/>
                    <a:pt x="6995" y="1638"/>
                    <a:pt x="6736" y="1864"/>
                  </a:cubicBezTo>
                  <a:cubicBezTo>
                    <a:pt x="6170" y="2352"/>
                    <a:pt x="5375" y="2596"/>
                    <a:pt x="4592" y="2596"/>
                  </a:cubicBezTo>
                  <a:cubicBezTo>
                    <a:pt x="4526" y="2596"/>
                    <a:pt x="4459" y="2594"/>
                    <a:pt x="4393" y="2590"/>
                  </a:cubicBezTo>
                  <a:cubicBezTo>
                    <a:pt x="3892" y="2562"/>
                    <a:pt x="3379" y="2427"/>
                    <a:pt x="2991" y="2140"/>
                  </a:cubicBezTo>
                  <a:cubicBezTo>
                    <a:pt x="2394" y="1695"/>
                    <a:pt x="2157" y="957"/>
                    <a:pt x="1594" y="484"/>
                  </a:cubicBezTo>
                  <a:cubicBezTo>
                    <a:pt x="1224" y="173"/>
                    <a:pt x="715" y="1"/>
                    <a:pt x="2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7"/>
            <p:cNvSpPr/>
            <p:nvPr/>
          </p:nvSpPr>
          <p:spPr>
            <a:xfrm>
              <a:off x="4812044" y="3700586"/>
              <a:ext cx="542534" cy="334104"/>
            </a:xfrm>
            <a:custGeom>
              <a:rect b="b" l="l" r="r" t="t"/>
              <a:pathLst>
                <a:path extrusionOk="0" h="4554" w="7395">
                  <a:moveTo>
                    <a:pt x="4408" y="1"/>
                  </a:moveTo>
                  <a:cubicBezTo>
                    <a:pt x="4216" y="1"/>
                    <a:pt x="4023" y="43"/>
                    <a:pt x="3852" y="127"/>
                  </a:cubicBezTo>
                  <a:cubicBezTo>
                    <a:pt x="3435" y="335"/>
                    <a:pt x="3261" y="808"/>
                    <a:pt x="3154" y="1242"/>
                  </a:cubicBezTo>
                  <a:cubicBezTo>
                    <a:pt x="2951" y="2070"/>
                    <a:pt x="2883" y="3787"/>
                    <a:pt x="1712" y="3945"/>
                  </a:cubicBezTo>
                  <a:cubicBezTo>
                    <a:pt x="1673" y="3950"/>
                    <a:pt x="1634" y="3953"/>
                    <a:pt x="1596" y="3953"/>
                  </a:cubicBezTo>
                  <a:cubicBezTo>
                    <a:pt x="742" y="3953"/>
                    <a:pt x="167" y="2716"/>
                    <a:pt x="0" y="1794"/>
                  </a:cubicBezTo>
                  <a:lnTo>
                    <a:pt x="0" y="4553"/>
                  </a:lnTo>
                  <a:lnTo>
                    <a:pt x="7394" y="4553"/>
                  </a:lnTo>
                  <a:cubicBezTo>
                    <a:pt x="6899" y="4553"/>
                    <a:pt x="6482" y="3917"/>
                    <a:pt x="6274" y="3562"/>
                  </a:cubicBezTo>
                  <a:cubicBezTo>
                    <a:pt x="6195" y="3421"/>
                    <a:pt x="6133" y="3281"/>
                    <a:pt x="6088" y="3128"/>
                  </a:cubicBezTo>
                  <a:cubicBezTo>
                    <a:pt x="5784" y="2194"/>
                    <a:pt x="5975" y="1090"/>
                    <a:pt x="5232" y="324"/>
                  </a:cubicBezTo>
                  <a:cubicBezTo>
                    <a:pt x="5024" y="109"/>
                    <a:pt x="4717" y="1"/>
                    <a:pt x="44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" name="Google Shape;584;p27"/>
          <p:cNvSpPr/>
          <p:nvPr/>
        </p:nvSpPr>
        <p:spPr>
          <a:xfrm>
            <a:off x="4285650" y="359162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06" name="Google Shape;706;p27"/>
          <p:cNvGrpSpPr/>
          <p:nvPr/>
        </p:nvGrpSpPr>
        <p:grpSpPr>
          <a:xfrm>
            <a:off x="4774474" y="1262500"/>
            <a:ext cx="2391600" cy="2412995"/>
            <a:chOff x="5668249" y="1380888"/>
            <a:chExt cx="2391600" cy="2412995"/>
          </a:xfrm>
        </p:grpSpPr>
        <p:cxnSp>
          <p:nvCxnSpPr>
            <p:cNvPr id="707" name="Google Shape;707;p27"/>
            <p:cNvCxnSpPr>
              <a:stCxn id="584" idx="7"/>
              <a:endCxn id="708" idx="4"/>
            </p:cNvCxnSpPr>
            <p:nvPr/>
          </p:nvCxnSpPr>
          <p:spPr>
            <a:xfrm rot="-5400000">
              <a:off x="5927305" y="2987332"/>
              <a:ext cx="547500" cy="1065600"/>
            </a:xfrm>
            <a:prstGeom prst="bentConnector3">
              <a:avLst>
                <a:gd fmla="val 57649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8" name="Google Shape;708;p27"/>
            <p:cNvSpPr/>
            <p:nvPr/>
          </p:nvSpPr>
          <p:spPr>
            <a:xfrm>
              <a:off x="6447425" y="2673800"/>
              <a:ext cx="572700" cy="572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709" name="Google Shape;709;p27"/>
            <p:cNvSpPr txBox="1"/>
            <p:nvPr/>
          </p:nvSpPr>
          <p:spPr>
            <a:xfrm>
              <a:off x="5752128" y="2187663"/>
              <a:ext cx="23076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8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Integration with government system</a:t>
              </a:r>
              <a:endParaRPr b="1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0" name="Google Shape;710;p27"/>
            <p:cNvSpPr txBox="1"/>
            <p:nvPr/>
          </p:nvSpPr>
          <p:spPr>
            <a:xfrm>
              <a:off x="5668249" y="1380888"/>
              <a:ext cx="2391600" cy="68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To provide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more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accurate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 and real time updates information. 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11" name="Google Shape;711;p27"/>
          <p:cNvGrpSpPr/>
          <p:nvPr/>
        </p:nvGrpSpPr>
        <p:grpSpPr>
          <a:xfrm>
            <a:off x="4858350" y="1228238"/>
            <a:ext cx="4204925" cy="2649738"/>
            <a:chOff x="4858350" y="1415888"/>
            <a:chExt cx="4204925" cy="2649738"/>
          </a:xfrm>
        </p:grpSpPr>
        <p:cxnSp>
          <p:nvCxnSpPr>
            <p:cNvPr id="712" name="Google Shape;712;p27"/>
            <p:cNvCxnSpPr>
              <a:stCxn id="584" idx="6"/>
              <a:endCxn id="713" idx="4"/>
            </p:cNvCxnSpPr>
            <p:nvPr/>
          </p:nvCxnSpPr>
          <p:spPr>
            <a:xfrm flipH="1" rot="10800000">
              <a:off x="4858350" y="3263125"/>
              <a:ext cx="3339900" cy="802500"/>
            </a:xfrm>
            <a:prstGeom prst="bentConnector2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13" name="Google Shape;713;p27"/>
            <p:cNvSpPr/>
            <p:nvPr/>
          </p:nvSpPr>
          <p:spPr>
            <a:xfrm>
              <a:off x="7912000" y="2690550"/>
              <a:ext cx="572700" cy="572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 b="1" sz="18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4" name="Google Shape;714;p27"/>
            <p:cNvSpPr txBox="1"/>
            <p:nvPr/>
          </p:nvSpPr>
          <p:spPr>
            <a:xfrm>
              <a:off x="7166075" y="1415888"/>
              <a:ext cx="1897200" cy="68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It can be personalized to provide alerts on the basis of users choice.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5" name="Google Shape;715;p27"/>
            <p:cNvSpPr txBox="1"/>
            <p:nvPr/>
          </p:nvSpPr>
          <p:spPr>
            <a:xfrm>
              <a:off x="7048925" y="2187650"/>
              <a:ext cx="1975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8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Personalized </a:t>
              </a:r>
              <a:r>
                <a:rPr b="1" lang="en" sz="18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Alerts</a:t>
              </a:r>
              <a:endParaRPr b="1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716" name="Google Shape;71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28"/>
          <p:cNvSpPr txBox="1"/>
          <p:nvPr>
            <p:ph type="ctrTitle"/>
          </p:nvPr>
        </p:nvSpPr>
        <p:spPr>
          <a:xfrm>
            <a:off x="4772000" y="738550"/>
            <a:ext cx="3914700" cy="152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Thank You</a:t>
            </a:r>
            <a:endParaRPr sz="4200"/>
          </a:p>
        </p:txBody>
      </p:sp>
      <p:sp>
        <p:nvSpPr>
          <p:cNvPr id="722" name="Google Shape;722;p28"/>
          <p:cNvSpPr txBox="1"/>
          <p:nvPr>
            <p:ph idx="1" type="subTitle"/>
          </p:nvPr>
        </p:nvSpPr>
        <p:spPr>
          <a:xfrm>
            <a:off x="4772000" y="4190050"/>
            <a:ext cx="3914700" cy="4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Any Further Questions?</a:t>
            </a:r>
            <a:endParaRPr sz="1400"/>
          </a:p>
        </p:txBody>
      </p:sp>
      <p:pic>
        <p:nvPicPr>
          <p:cNvPr id="723" name="Google Shape;72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6960" y="911776"/>
            <a:ext cx="4234867" cy="296063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24" name="Google Shape;724;p28"/>
          <p:cNvSpPr txBox="1"/>
          <p:nvPr/>
        </p:nvSpPr>
        <p:spPr>
          <a:xfrm>
            <a:off x="501155" y="2674605"/>
            <a:ext cx="1311596" cy="71575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Honey! Are you</a:t>
            </a:r>
            <a:r>
              <a:rPr b="1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thinking about any other girl?</a:t>
            </a:r>
            <a:endParaRPr sz="1100"/>
          </a:p>
        </p:txBody>
      </p:sp>
      <p:sp>
        <p:nvSpPr>
          <p:cNvPr id="725" name="Google Shape;725;p28"/>
          <p:cNvSpPr txBox="1"/>
          <p:nvPr/>
        </p:nvSpPr>
        <p:spPr>
          <a:xfrm>
            <a:off x="1999400" y="3003200"/>
            <a:ext cx="2462100" cy="715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Honey. As I got the job, I am just thinking of us going on a vacation for our anniversary</a:t>
            </a:r>
            <a:endParaRPr sz="1100"/>
          </a:p>
        </p:txBody>
      </p:sp>
      <p:sp>
        <p:nvSpPr>
          <p:cNvPr id="726" name="Google Shape;726;p28"/>
          <p:cNvSpPr txBox="1"/>
          <p:nvPr>
            <p:ph type="ctrTitle"/>
          </p:nvPr>
        </p:nvSpPr>
        <p:spPr>
          <a:xfrm>
            <a:off x="297000" y="3872400"/>
            <a:ext cx="42348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FINALLY, A Happy FAM…Yay!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7" name="Google Shape;727;p28"/>
          <p:cNvSpPr txBox="1"/>
          <p:nvPr>
            <p:ph idx="1" type="subTitle"/>
          </p:nvPr>
        </p:nvSpPr>
        <p:spPr>
          <a:xfrm>
            <a:off x="4772000" y="2476375"/>
            <a:ext cx="3914700" cy="4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Oh wait! I forgot something</a:t>
            </a:r>
            <a:endParaRPr sz="1400"/>
          </a:p>
        </p:txBody>
      </p:sp>
      <p:sp>
        <p:nvSpPr>
          <p:cNvPr id="728" name="Google Shape;728;p28"/>
          <p:cNvSpPr txBox="1"/>
          <p:nvPr>
            <p:ph idx="1" type="subTitle"/>
          </p:nvPr>
        </p:nvSpPr>
        <p:spPr>
          <a:xfrm>
            <a:off x="4924400" y="3236900"/>
            <a:ext cx="3914700" cy="4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happened to the couple shown earlier? Let’s find out</a:t>
            </a:r>
            <a:endParaRPr sz="1400"/>
          </a:p>
        </p:txBody>
      </p:sp>
      <p:sp>
        <p:nvSpPr>
          <p:cNvPr id="729" name="Google Shape;72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/>
        </p:nvSpPr>
        <p:spPr>
          <a:xfrm>
            <a:off x="505591" y="1938623"/>
            <a:ext cx="1778100" cy="100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ttrocento Sans"/>
              <a:buNone/>
            </a:pPr>
            <a:r>
              <a:rPr b="1" lang="en" sz="3000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Table of Contents</a:t>
            </a:r>
            <a:endParaRPr b="1" sz="3000"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152" name="Google Shape;152;p15"/>
          <p:cNvGrpSpPr/>
          <p:nvPr/>
        </p:nvGrpSpPr>
        <p:grpSpPr>
          <a:xfrm>
            <a:off x="2469696" y="447629"/>
            <a:ext cx="6196725" cy="506250"/>
            <a:chOff x="3292928" y="914157"/>
            <a:chExt cx="8262300" cy="675000"/>
          </a:xfrm>
        </p:grpSpPr>
        <p:sp>
          <p:nvSpPr>
            <p:cNvPr id="153" name="Google Shape;153;p15"/>
            <p:cNvSpPr/>
            <p:nvPr/>
          </p:nvSpPr>
          <p:spPr>
            <a:xfrm>
              <a:off x="3292928" y="914157"/>
              <a:ext cx="8262300" cy="6750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10863944" y="914157"/>
              <a:ext cx="691200" cy="6750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3637643" y="1014288"/>
              <a:ext cx="53865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0" spcFirstLastPara="1" rIns="0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32F3E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sz="1100"/>
            </a:p>
          </p:txBody>
        </p:sp>
        <p:grpSp>
          <p:nvGrpSpPr>
            <p:cNvPr id="156" name="Google Shape;156;p15"/>
            <p:cNvGrpSpPr/>
            <p:nvPr/>
          </p:nvGrpSpPr>
          <p:grpSpPr>
            <a:xfrm>
              <a:off x="11044465" y="1077783"/>
              <a:ext cx="330213" cy="347663"/>
              <a:chOff x="4870450" y="3619500"/>
              <a:chExt cx="330213" cy="347663"/>
            </a:xfrm>
          </p:grpSpPr>
          <p:sp>
            <p:nvSpPr>
              <p:cNvPr id="157" name="Google Shape;157;p15"/>
              <p:cNvSpPr/>
              <p:nvPr/>
            </p:nvSpPr>
            <p:spPr>
              <a:xfrm>
                <a:off x="4945063" y="3694113"/>
                <a:ext cx="255588" cy="242888"/>
              </a:xfrm>
              <a:custGeom>
                <a:rect b="b" l="l" r="r" t="t"/>
                <a:pathLst>
                  <a:path extrusionOk="0" h="64" w="68">
                    <a:moveTo>
                      <a:pt x="68" y="38"/>
                    </a:moveTo>
                    <a:cubicBezTo>
                      <a:pt x="68" y="7"/>
                      <a:pt x="68" y="7"/>
                      <a:pt x="68" y="7"/>
                    </a:cubicBezTo>
                    <a:cubicBezTo>
                      <a:pt x="68" y="3"/>
                      <a:pt x="65" y="0"/>
                      <a:pt x="6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61"/>
                      <a:pt x="3" y="64"/>
                      <a:pt x="7" y="64"/>
                    </a:cubicBezTo>
                    <a:cubicBezTo>
                      <a:pt x="22" y="64"/>
                      <a:pt x="22" y="64"/>
                      <a:pt x="22" y="64"/>
                    </a:cubicBez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5027613" y="3770313"/>
                <a:ext cx="173038" cy="196850"/>
              </a:xfrm>
              <a:custGeom>
                <a:rect b="b" l="l" r="r" t="t"/>
                <a:pathLst>
                  <a:path extrusionOk="0" h="52" w="46">
                    <a:moveTo>
                      <a:pt x="18" y="4"/>
                    </a:moveTo>
                    <a:cubicBezTo>
                      <a:pt x="18" y="2"/>
                      <a:pt x="20" y="0"/>
                      <a:pt x="22" y="0"/>
                    </a:cubicBezTo>
                    <a:cubicBezTo>
                      <a:pt x="24" y="0"/>
                      <a:pt x="26" y="2"/>
                      <a:pt x="26" y="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4" y="28"/>
                      <a:pt x="46" y="31"/>
                      <a:pt x="45" y="34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2" y="52"/>
                      <a:pt x="42" y="52"/>
                      <a:pt x="42" y="52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0" y="26"/>
                      <a:pt x="12" y="24"/>
                      <a:pt x="18" y="36"/>
                    </a:cubicBezTo>
                    <a:lnTo>
                      <a:pt x="18" y="4"/>
                    </a:lnTo>
                    <a:close/>
                  </a:path>
                </a:pathLst>
              </a:cu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59" name="Google Shape;159;p15"/>
              <p:cNvCxnSpPr/>
              <p:nvPr/>
            </p:nvCxnSpPr>
            <p:spPr>
              <a:xfrm>
                <a:off x="4945063" y="3740150"/>
                <a:ext cx="255600" cy="0"/>
              </a:xfrm>
              <a:prstGeom prst="straightConnector1">
                <a:avLst/>
              </a:pr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60" name="Google Shape;160;p15"/>
              <p:cNvSpPr/>
              <p:nvPr/>
            </p:nvSpPr>
            <p:spPr>
              <a:xfrm>
                <a:off x="4906963" y="3656013"/>
                <a:ext cx="46038" cy="46038"/>
              </a:xfrm>
              <a:custGeom>
                <a:rect b="b" l="l" r="r" t="t"/>
                <a:pathLst>
                  <a:path extrusionOk="0" h="12" w="12">
                    <a:moveTo>
                      <a:pt x="0" y="12"/>
                    </a:moveTo>
                    <a:cubicBezTo>
                      <a:pt x="0" y="5"/>
                      <a:pt x="5" y="0"/>
                      <a:pt x="12" y="0"/>
                    </a:cubicBez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4870450" y="3619500"/>
                <a:ext cx="82550" cy="82550"/>
              </a:xfrm>
              <a:custGeom>
                <a:rect b="b" l="l" r="r" t="t"/>
                <a:pathLst>
                  <a:path extrusionOk="0" h="22" w="22">
                    <a:moveTo>
                      <a:pt x="0" y="22"/>
                    </a:moveTo>
                    <a:cubicBezTo>
                      <a:pt x="0" y="10"/>
                      <a:pt x="10" y="0"/>
                      <a:pt x="22" y="0"/>
                    </a:cubicBez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2" name="Google Shape;162;p15"/>
          <p:cNvGrpSpPr/>
          <p:nvPr/>
        </p:nvGrpSpPr>
        <p:grpSpPr>
          <a:xfrm>
            <a:off x="2469696" y="1151447"/>
            <a:ext cx="6196725" cy="506250"/>
            <a:chOff x="3292928" y="2524159"/>
            <a:chExt cx="8262300" cy="675000"/>
          </a:xfrm>
        </p:grpSpPr>
        <p:sp>
          <p:nvSpPr>
            <p:cNvPr id="163" name="Google Shape;163;p15"/>
            <p:cNvSpPr/>
            <p:nvPr/>
          </p:nvSpPr>
          <p:spPr>
            <a:xfrm>
              <a:off x="3292928" y="2524159"/>
              <a:ext cx="8262300" cy="6750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10863944" y="2524159"/>
              <a:ext cx="691200" cy="6750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3637643" y="2624290"/>
              <a:ext cx="53865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0" spcFirstLastPara="1" rIns="0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32F3E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Data Source and Procurement</a:t>
              </a:r>
              <a:endParaRPr sz="1100"/>
            </a:p>
          </p:txBody>
        </p:sp>
        <p:grpSp>
          <p:nvGrpSpPr>
            <p:cNvPr id="166" name="Google Shape;166;p15"/>
            <p:cNvGrpSpPr/>
            <p:nvPr/>
          </p:nvGrpSpPr>
          <p:grpSpPr>
            <a:xfrm>
              <a:off x="11037235" y="2688579"/>
              <a:ext cx="344574" cy="346075"/>
              <a:chOff x="6295939" y="2171701"/>
              <a:chExt cx="344574" cy="346075"/>
            </a:xfrm>
          </p:grpSpPr>
          <p:sp>
            <p:nvSpPr>
              <p:cNvPr id="167" name="Google Shape;167;p15"/>
              <p:cNvSpPr/>
              <p:nvPr/>
            </p:nvSpPr>
            <p:spPr>
              <a:xfrm>
                <a:off x="6296026" y="2232026"/>
                <a:ext cx="165100" cy="285750"/>
              </a:xfrm>
              <a:custGeom>
                <a:rect b="b" l="l" r="r" t="t"/>
                <a:pathLst>
                  <a:path extrusionOk="0" h="76" w="44">
                    <a:moveTo>
                      <a:pt x="44" y="40"/>
                    </a:moveTo>
                    <a:cubicBezTo>
                      <a:pt x="44" y="68"/>
                      <a:pt x="44" y="68"/>
                      <a:pt x="44" y="68"/>
                    </a:cubicBezTo>
                    <a:cubicBezTo>
                      <a:pt x="44" y="72"/>
                      <a:pt x="40" y="76"/>
                      <a:pt x="36" y="76"/>
                    </a:cubicBezTo>
                    <a:cubicBezTo>
                      <a:pt x="8" y="76"/>
                      <a:pt x="8" y="76"/>
                      <a:pt x="8" y="76"/>
                    </a:cubicBezTo>
                    <a:cubicBezTo>
                      <a:pt x="4" y="76"/>
                      <a:pt x="0" y="72"/>
                      <a:pt x="0" y="6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68" name="Google Shape;168;p15"/>
              <p:cNvCxnSpPr/>
              <p:nvPr/>
            </p:nvCxnSpPr>
            <p:spPr>
              <a:xfrm rot="10800000">
                <a:off x="6295939" y="2292351"/>
                <a:ext cx="74700" cy="0"/>
              </a:xfrm>
              <a:prstGeom prst="straightConnector1">
                <a:avLst/>
              </a:pr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9" name="Google Shape;169;p15"/>
              <p:cNvCxnSpPr/>
              <p:nvPr/>
            </p:nvCxnSpPr>
            <p:spPr>
              <a:xfrm rot="10800000">
                <a:off x="6296126" y="2457451"/>
                <a:ext cx="165000" cy="0"/>
              </a:xfrm>
              <a:prstGeom prst="straightConnector1">
                <a:avLst/>
              </a:pr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" name="Google Shape;170;p15"/>
              <p:cNvCxnSpPr/>
              <p:nvPr/>
            </p:nvCxnSpPr>
            <p:spPr>
              <a:xfrm>
                <a:off x="6354763" y="2262189"/>
                <a:ext cx="15900" cy="0"/>
              </a:xfrm>
              <a:prstGeom prst="straightConnector1">
                <a:avLst/>
              </a:pr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71" name="Google Shape;171;p15"/>
              <p:cNvSpPr/>
              <p:nvPr/>
            </p:nvSpPr>
            <p:spPr>
              <a:xfrm>
                <a:off x="6415088" y="2171701"/>
                <a:ext cx="225425" cy="180975"/>
              </a:xfrm>
              <a:custGeom>
                <a:rect b="b" l="l" r="r" t="t"/>
                <a:pathLst>
                  <a:path extrusionOk="0" h="48" w="60">
                    <a:moveTo>
                      <a:pt x="60" y="30"/>
                    </a:moveTo>
                    <a:cubicBezTo>
                      <a:pt x="60" y="33"/>
                      <a:pt x="57" y="36"/>
                      <a:pt x="54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3" y="36"/>
                      <a:pt x="0" y="33"/>
                      <a:pt x="0" y="3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7" y="0"/>
                      <a:pt x="60" y="3"/>
                      <a:pt x="60" y="6"/>
                    </a:cubicBezTo>
                    <a:lnTo>
                      <a:pt x="60" y="30"/>
                    </a:lnTo>
                    <a:close/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6527801" y="2224089"/>
                <a:ext cx="15900" cy="159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6573838" y="2224089"/>
                <a:ext cx="14400" cy="159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6483351" y="2224089"/>
                <a:ext cx="14400" cy="159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6370638" y="2479676"/>
                <a:ext cx="14288" cy="15875"/>
              </a:xfrm>
              <a:custGeom>
                <a:rect b="b" l="l" r="r" t="t"/>
                <a:pathLst>
                  <a:path extrusionOk="0" h="4" w="4">
                    <a:moveTo>
                      <a:pt x="4" y="2"/>
                    </a:moveTo>
                    <a:cubicBezTo>
                      <a:pt x="4" y="3"/>
                      <a:pt x="3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lose/>
                  </a:path>
                </a:pathLst>
              </a:cu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6" name="Google Shape;176;p15"/>
          <p:cNvGrpSpPr/>
          <p:nvPr/>
        </p:nvGrpSpPr>
        <p:grpSpPr>
          <a:xfrm>
            <a:off x="2469696" y="1855265"/>
            <a:ext cx="6196725" cy="506250"/>
            <a:chOff x="3292928" y="3445759"/>
            <a:chExt cx="8262300" cy="675000"/>
          </a:xfrm>
        </p:grpSpPr>
        <p:sp>
          <p:nvSpPr>
            <p:cNvPr id="177" name="Google Shape;177;p15"/>
            <p:cNvSpPr/>
            <p:nvPr/>
          </p:nvSpPr>
          <p:spPr>
            <a:xfrm>
              <a:off x="3292928" y="3445759"/>
              <a:ext cx="8262300" cy="6750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10863944" y="3445759"/>
              <a:ext cx="691200" cy="6750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3637643" y="3545890"/>
              <a:ext cx="53865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0" spcFirstLastPara="1" rIns="0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32F3E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Technologies Used</a:t>
              </a:r>
              <a:endParaRPr sz="1100"/>
            </a:p>
          </p:txBody>
        </p:sp>
        <p:grpSp>
          <p:nvGrpSpPr>
            <p:cNvPr id="180" name="Google Shape;180;p15"/>
            <p:cNvGrpSpPr/>
            <p:nvPr/>
          </p:nvGrpSpPr>
          <p:grpSpPr>
            <a:xfrm>
              <a:off x="11037321" y="3640341"/>
              <a:ext cx="344488" cy="285750"/>
              <a:chOff x="8459788" y="2201864"/>
              <a:chExt cx="344488" cy="285750"/>
            </a:xfrm>
          </p:grpSpPr>
          <p:sp>
            <p:nvSpPr>
              <p:cNvPr id="181" name="Google Shape;181;p15"/>
              <p:cNvSpPr/>
              <p:nvPr/>
            </p:nvSpPr>
            <p:spPr>
              <a:xfrm>
                <a:off x="8459788" y="2443164"/>
                <a:ext cx="44450" cy="44450"/>
              </a:xfrm>
              <a:custGeom>
                <a:rect b="b" l="l" r="r" t="t"/>
                <a:pathLst>
                  <a:path extrusionOk="0" h="28" w="28">
                    <a:moveTo>
                      <a:pt x="0" y="0"/>
                    </a:moveTo>
                    <a:lnTo>
                      <a:pt x="0" y="28"/>
                    </a:lnTo>
                    <a:lnTo>
                      <a:pt x="28" y="28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8459788" y="2201864"/>
                <a:ext cx="44450" cy="44450"/>
              </a:xfrm>
              <a:custGeom>
                <a:rect b="b" l="l" r="r" t="t"/>
                <a:pathLst>
                  <a:path extrusionOk="0" h="28" w="28">
                    <a:moveTo>
                      <a:pt x="28" y="0"/>
                    </a:moveTo>
                    <a:lnTo>
                      <a:pt x="0" y="0"/>
                    </a:lnTo>
                    <a:lnTo>
                      <a:pt x="0" y="28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8759826" y="2201864"/>
                <a:ext cx="44450" cy="44450"/>
              </a:xfrm>
              <a:custGeom>
                <a:rect b="b" l="l" r="r" t="t"/>
                <a:pathLst>
                  <a:path extrusionOk="0" h="28" w="28">
                    <a:moveTo>
                      <a:pt x="28" y="28"/>
                    </a:moveTo>
                    <a:lnTo>
                      <a:pt x="28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8759826" y="2443164"/>
                <a:ext cx="44450" cy="44450"/>
              </a:xfrm>
              <a:custGeom>
                <a:rect b="b" l="l" r="r" t="t"/>
                <a:pathLst>
                  <a:path extrusionOk="0" h="28" w="28">
                    <a:moveTo>
                      <a:pt x="0" y="28"/>
                    </a:moveTo>
                    <a:lnTo>
                      <a:pt x="28" y="28"/>
                    </a:lnTo>
                    <a:lnTo>
                      <a:pt x="28" y="0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8534401" y="2262189"/>
                <a:ext cx="30300" cy="30300"/>
              </a:xfrm>
              <a:prstGeom prst="rect">
                <a:avLst/>
              </a:pr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8534401" y="2397126"/>
                <a:ext cx="30300" cy="30300"/>
              </a:xfrm>
              <a:prstGeom prst="rect">
                <a:avLst/>
              </a:pr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8699501" y="2262189"/>
                <a:ext cx="30300" cy="30300"/>
              </a:xfrm>
              <a:prstGeom prst="rect">
                <a:avLst/>
              </a:pr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8534401" y="2322514"/>
                <a:ext cx="44450" cy="14288"/>
              </a:xfrm>
              <a:custGeom>
                <a:rect b="b" l="l" r="r" t="t"/>
                <a:pathLst>
                  <a:path extrusionOk="0" h="9" w="28">
                    <a:moveTo>
                      <a:pt x="0" y="0"/>
                    </a:moveTo>
                    <a:lnTo>
                      <a:pt x="28" y="0"/>
                    </a:lnTo>
                    <a:lnTo>
                      <a:pt x="28" y="9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89" name="Google Shape;189;p15"/>
              <p:cNvCxnSpPr/>
              <p:nvPr/>
            </p:nvCxnSpPr>
            <p:spPr>
              <a:xfrm>
                <a:off x="8534401" y="2366964"/>
                <a:ext cx="60300" cy="0"/>
              </a:xfrm>
              <a:prstGeom prst="straightConnector1">
                <a:avLst/>
              </a:pr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90" name="Google Shape;190;p15"/>
              <p:cNvSpPr/>
              <p:nvPr/>
            </p:nvSpPr>
            <p:spPr>
              <a:xfrm>
                <a:off x="8669338" y="2352676"/>
                <a:ext cx="60325" cy="74613"/>
              </a:xfrm>
              <a:custGeom>
                <a:rect b="b" l="l" r="r" t="t"/>
                <a:pathLst>
                  <a:path extrusionOk="0" h="47" w="38">
                    <a:moveTo>
                      <a:pt x="19" y="28"/>
                    </a:moveTo>
                    <a:lnTo>
                      <a:pt x="38" y="28"/>
                    </a:lnTo>
                    <a:lnTo>
                      <a:pt x="38" y="47"/>
                    </a:lnTo>
                    <a:lnTo>
                      <a:pt x="0" y="47"/>
                    </a:lnTo>
                    <a:lnTo>
                      <a:pt x="0" y="0"/>
                    </a:lnTo>
                    <a:lnTo>
                      <a:pt x="38" y="0"/>
                    </a:lnTo>
                    <a:lnTo>
                      <a:pt x="38" y="9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91" name="Google Shape;191;p15"/>
              <p:cNvCxnSpPr/>
              <p:nvPr/>
            </p:nvCxnSpPr>
            <p:spPr>
              <a:xfrm rot="10800000">
                <a:off x="8624888" y="2352564"/>
                <a:ext cx="0" cy="14400"/>
              </a:xfrm>
              <a:prstGeom prst="straightConnector1">
                <a:avLst/>
              </a:pr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" name="Google Shape;192;p15"/>
              <p:cNvCxnSpPr/>
              <p:nvPr/>
            </p:nvCxnSpPr>
            <p:spPr>
              <a:xfrm rot="10800000">
                <a:off x="8669338" y="2262077"/>
                <a:ext cx="0" cy="14400"/>
              </a:xfrm>
              <a:prstGeom prst="straightConnector1">
                <a:avLst/>
              </a:pr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" name="Google Shape;193;p15"/>
              <p:cNvCxnSpPr/>
              <p:nvPr/>
            </p:nvCxnSpPr>
            <p:spPr>
              <a:xfrm rot="10800000">
                <a:off x="8624776" y="2397126"/>
                <a:ext cx="14400" cy="0"/>
              </a:xfrm>
              <a:prstGeom prst="straightConnector1">
                <a:avLst/>
              </a:pr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94" name="Google Shape;194;p15"/>
              <p:cNvSpPr/>
              <p:nvPr/>
            </p:nvSpPr>
            <p:spPr>
              <a:xfrm>
                <a:off x="8594726" y="2397126"/>
                <a:ext cx="44450" cy="30163"/>
              </a:xfrm>
              <a:custGeom>
                <a:rect b="b" l="l" r="r" t="t"/>
                <a:pathLst>
                  <a:path extrusionOk="0" h="19" w="28">
                    <a:moveTo>
                      <a:pt x="0" y="0"/>
                    </a:moveTo>
                    <a:lnTo>
                      <a:pt x="0" y="19"/>
                    </a:lnTo>
                    <a:lnTo>
                      <a:pt x="28" y="19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8594726" y="2262189"/>
                <a:ext cx="14288" cy="30163"/>
              </a:xfrm>
              <a:custGeom>
                <a:rect b="b" l="l" r="r" t="t"/>
                <a:pathLst>
                  <a:path extrusionOk="0" h="19" w="9">
                    <a:moveTo>
                      <a:pt x="0" y="0"/>
                    </a:moveTo>
                    <a:lnTo>
                      <a:pt x="0" y="19"/>
                    </a:lnTo>
                    <a:lnTo>
                      <a:pt x="9" y="19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8609013" y="2262189"/>
                <a:ext cx="30163" cy="60325"/>
              </a:xfrm>
              <a:custGeom>
                <a:rect b="b" l="l" r="r" t="t"/>
                <a:pathLst>
                  <a:path extrusionOk="0" h="38" w="19">
                    <a:moveTo>
                      <a:pt x="19" y="0"/>
                    </a:moveTo>
                    <a:lnTo>
                      <a:pt x="19" y="38"/>
                    </a:lnTo>
                    <a:lnTo>
                      <a:pt x="0" y="38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97" name="Google Shape;197;p15"/>
              <p:cNvCxnSpPr/>
              <p:nvPr/>
            </p:nvCxnSpPr>
            <p:spPr>
              <a:xfrm>
                <a:off x="8669338" y="2322514"/>
                <a:ext cx="60300" cy="0"/>
              </a:xfrm>
              <a:prstGeom prst="straightConnector1">
                <a:avLst/>
              </a:pr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98" name="Google Shape;198;p15"/>
          <p:cNvGrpSpPr/>
          <p:nvPr/>
        </p:nvGrpSpPr>
        <p:grpSpPr>
          <a:xfrm>
            <a:off x="2469696" y="3262901"/>
            <a:ext cx="6196725" cy="506250"/>
            <a:chOff x="3292928" y="4367359"/>
            <a:chExt cx="8262300" cy="675000"/>
          </a:xfrm>
        </p:grpSpPr>
        <p:sp>
          <p:nvSpPr>
            <p:cNvPr id="199" name="Google Shape;199;p15"/>
            <p:cNvSpPr/>
            <p:nvPr/>
          </p:nvSpPr>
          <p:spPr>
            <a:xfrm>
              <a:off x="3292928" y="4367359"/>
              <a:ext cx="8262300" cy="6750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10863944" y="4367359"/>
              <a:ext cx="691200" cy="6750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3637643" y="4467490"/>
              <a:ext cx="53865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0" spcFirstLastPara="1" rIns="0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32F3E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Frontend Integration/Website</a:t>
              </a:r>
              <a:endParaRPr sz="1100"/>
            </a:p>
          </p:txBody>
        </p:sp>
        <p:grpSp>
          <p:nvGrpSpPr>
            <p:cNvPr id="202" name="Google Shape;202;p15"/>
            <p:cNvGrpSpPr/>
            <p:nvPr/>
          </p:nvGrpSpPr>
          <p:grpSpPr>
            <a:xfrm>
              <a:off x="11036528" y="4544478"/>
              <a:ext cx="346075" cy="320813"/>
              <a:chOff x="2678113" y="2182813"/>
              <a:chExt cx="346075" cy="320813"/>
            </a:xfrm>
          </p:grpSpPr>
          <p:sp>
            <p:nvSpPr>
              <p:cNvPr id="203" name="Google Shape;203;p15"/>
              <p:cNvSpPr/>
              <p:nvPr/>
            </p:nvSpPr>
            <p:spPr>
              <a:xfrm>
                <a:off x="2678113" y="2182813"/>
                <a:ext cx="346075" cy="115888"/>
              </a:xfrm>
              <a:custGeom>
                <a:rect b="b" l="l" r="r" t="t"/>
                <a:pathLst>
                  <a:path extrusionOk="0" h="31" w="92">
                    <a:moveTo>
                      <a:pt x="82" y="5"/>
                    </a:moveTo>
                    <a:cubicBezTo>
                      <a:pt x="88" y="6"/>
                      <a:pt x="92" y="11"/>
                      <a:pt x="92" y="17"/>
                    </a:cubicBezTo>
                    <a:cubicBezTo>
                      <a:pt x="92" y="23"/>
                      <a:pt x="92" y="23"/>
                      <a:pt x="92" y="23"/>
                    </a:cubicBezTo>
                    <a:cubicBezTo>
                      <a:pt x="92" y="27"/>
                      <a:pt x="88" y="31"/>
                      <a:pt x="84" y="31"/>
                    </a:cubicBezTo>
                    <a:cubicBezTo>
                      <a:pt x="72" y="31"/>
                      <a:pt x="72" y="31"/>
                      <a:pt x="72" y="31"/>
                    </a:cubicBezTo>
                    <a:cubicBezTo>
                      <a:pt x="68" y="31"/>
                      <a:pt x="64" y="27"/>
                      <a:pt x="64" y="23"/>
                    </a:cubicBezTo>
                    <a:cubicBezTo>
                      <a:pt x="64" y="19"/>
                      <a:pt x="64" y="19"/>
                      <a:pt x="64" y="19"/>
                    </a:cubicBezTo>
                    <a:cubicBezTo>
                      <a:pt x="52" y="18"/>
                      <a:pt x="40" y="18"/>
                      <a:pt x="28" y="19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27"/>
                      <a:pt x="24" y="31"/>
                      <a:pt x="20" y="31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4" y="31"/>
                      <a:pt x="0" y="27"/>
                      <a:pt x="0" y="23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1"/>
                      <a:pt x="4" y="6"/>
                      <a:pt x="10" y="5"/>
                    </a:cubicBezTo>
                    <a:cubicBezTo>
                      <a:pt x="33" y="0"/>
                      <a:pt x="57" y="0"/>
                      <a:pt x="82" y="5"/>
                    </a:cubicBezTo>
                    <a:close/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2752725" y="2352676"/>
                <a:ext cx="45900" cy="30300"/>
              </a:xfrm>
              <a:prstGeom prst="rect">
                <a:avLst/>
              </a:pr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2827338" y="2352676"/>
                <a:ext cx="45900" cy="30300"/>
              </a:xfrm>
              <a:prstGeom prst="rect">
                <a:avLst/>
              </a:pr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2903538" y="2352676"/>
                <a:ext cx="44400" cy="30300"/>
              </a:xfrm>
              <a:prstGeom prst="rect">
                <a:avLst/>
              </a:pr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2752725" y="2413001"/>
                <a:ext cx="45900" cy="30300"/>
              </a:xfrm>
              <a:prstGeom prst="rect">
                <a:avLst/>
              </a:pr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2827338" y="2413001"/>
                <a:ext cx="45900" cy="30300"/>
              </a:xfrm>
              <a:prstGeom prst="rect">
                <a:avLst/>
              </a:pr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2903538" y="2413001"/>
                <a:ext cx="44400" cy="30300"/>
              </a:xfrm>
              <a:prstGeom prst="rect">
                <a:avLst/>
              </a:pr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2752725" y="2473326"/>
                <a:ext cx="45900" cy="30300"/>
              </a:xfrm>
              <a:prstGeom prst="rect">
                <a:avLst/>
              </a:pr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2827338" y="2473326"/>
                <a:ext cx="45900" cy="30300"/>
              </a:xfrm>
              <a:prstGeom prst="rect">
                <a:avLst/>
              </a:pr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2903538" y="2473326"/>
                <a:ext cx="44400" cy="30300"/>
              </a:xfrm>
              <a:prstGeom prst="rect">
                <a:avLst/>
              </a:prstGeom>
              <a:noFill/>
              <a:ln cap="flat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13" name="Google Shape;213;p15"/>
          <p:cNvGrpSpPr/>
          <p:nvPr/>
        </p:nvGrpSpPr>
        <p:grpSpPr>
          <a:xfrm>
            <a:off x="2469696" y="3966719"/>
            <a:ext cx="6196725" cy="506250"/>
            <a:chOff x="3292928" y="5288958"/>
            <a:chExt cx="8262300" cy="675000"/>
          </a:xfrm>
        </p:grpSpPr>
        <p:sp>
          <p:nvSpPr>
            <p:cNvPr id="214" name="Google Shape;214;p15"/>
            <p:cNvSpPr/>
            <p:nvPr/>
          </p:nvSpPr>
          <p:spPr>
            <a:xfrm>
              <a:off x="3292928" y="5288958"/>
              <a:ext cx="8262300" cy="6750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10863944" y="5288958"/>
              <a:ext cx="691200" cy="6750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3637643" y="5389089"/>
              <a:ext cx="53865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0" spcFirstLastPara="1" rIns="0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32F3E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Cost Estimation, Scalability and Potential Development</a:t>
              </a:r>
              <a:endParaRPr sz="1100"/>
            </a:p>
          </p:txBody>
        </p:sp>
        <p:grpSp>
          <p:nvGrpSpPr>
            <p:cNvPr id="217" name="Google Shape;217;p15"/>
            <p:cNvGrpSpPr/>
            <p:nvPr/>
          </p:nvGrpSpPr>
          <p:grpSpPr>
            <a:xfrm>
              <a:off x="11036528" y="5453378"/>
              <a:ext cx="346075" cy="346075"/>
              <a:chOff x="8447088" y="5060951"/>
              <a:chExt cx="346075" cy="346075"/>
            </a:xfrm>
          </p:grpSpPr>
          <p:sp>
            <p:nvSpPr>
              <p:cNvPr id="218" name="Google Shape;218;p15"/>
              <p:cNvSpPr/>
              <p:nvPr/>
            </p:nvSpPr>
            <p:spPr>
              <a:xfrm>
                <a:off x="8523288" y="5121276"/>
                <a:ext cx="195263" cy="150813"/>
              </a:xfrm>
              <a:custGeom>
                <a:rect b="b" l="l" r="r" t="t"/>
                <a:pathLst>
                  <a:path extrusionOk="0" h="95" w="123">
                    <a:moveTo>
                      <a:pt x="123" y="95"/>
                    </a:moveTo>
                    <a:lnTo>
                      <a:pt x="123" y="19"/>
                    </a:lnTo>
                    <a:lnTo>
                      <a:pt x="52" y="19"/>
                    </a:lnTo>
                    <a:lnTo>
                      <a:pt x="42" y="0"/>
                    </a:lnTo>
                    <a:lnTo>
                      <a:pt x="0" y="0"/>
                    </a:lnTo>
                    <a:lnTo>
                      <a:pt x="0" y="95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8537575" y="5091113"/>
                <a:ext cx="165100" cy="30163"/>
              </a:xfrm>
              <a:custGeom>
                <a:rect b="b" l="l" r="r" t="t"/>
                <a:pathLst>
                  <a:path extrusionOk="0" h="19" w="104">
                    <a:moveTo>
                      <a:pt x="104" y="19"/>
                    </a:moveTo>
                    <a:lnTo>
                      <a:pt x="52" y="19"/>
                    </a:lnTo>
                    <a:lnTo>
                      <a:pt x="43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8553450" y="5060951"/>
                <a:ext cx="134938" cy="30163"/>
              </a:xfrm>
              <a:custGeom>
                <a:rect b="b" l="l" r="r" t="t"/>
                <a:pathLst>
                  <a:path extrusionOk="0" h="19" w="85">
                    <a:moveTo>
                      <a:pt x="85" y="19"/>
                    </a:moveTo>
                    <a:lnTo>
                      <a:pt x="52" y="19"/>
                    </a:lnTo>
                    <a:lnTo>
                      <a:pt x="42" y="0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8447088" y="5302251"/>
                <a:ext cx="346075" cy="104775"/>
              </a:xfrm>
              <a:custGeom>
                <a:rect b="b" l="l" r="r" t="t"/>
                <a:pathLst>
                  <a:path extrusionOk="0" h="28" w="92">
                    <a:moveTo>
                      <a:pt x="92" y="28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8"/>
                      <a:pt x="34" y="12"/>
                      <a:pt x="38" y="12"/>
                    </a:cubicBezTo>
                    <a:cubicBezTo>
                      <a:pt x="56" y="12"/>
                      <a:pt x="56" y="12"/>
                      <a:pt x="56" y="12"/>
                    </a:cubicBezTo>
                    <a:cubicBezTo>
                      <a:pt x="60" y="12"/>
                      <a:pt x="64" y="8"/>
                      <a:pt x="64" y="4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92" y="0"/>
                      <a:pt x="92" y="0"/>
                      <a:pt x="92" y="0"/>
                    </a:cubicBezTo>
                    <a:lnTo>
                      <a:pt x="92" y="28"/>
                    </a:lnTo>
                    <a:close/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8447088" y="5211763"/>
                <a:ext cx="76200" cy="90488"/>
              </a:xfrm>
              <a:custGeom>
                <a:rect b="b" l="l" r="r" t="t"/>
                <a:pathLst>
                  <a:path extrusionOk="0" h="57" w="48">
                    <a:moveTo>
                      <a:pt x="0" y="57"/>
                    </a:moveTo>
                    <a:lnTo>
                      <a:pt x="33" y="0"/>
                    </a:lnTo>
                    <a:lnTo>
                      <a:pt x="48" y="0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8718550" y="5211763"/>
                <a:ext cx="74613" cy="90488"/>
              </a:xfrm>
              <a:custGeom>
                <a:rect b="b" l="l" r="r" t="t"/>
                <a:pathLst>
                  <a:path extrusionOk="0" h="57" w="47">
                    <a:moveTo>
                      <a:pt x="0" y="0"/>
                    </a:moveTo>
                    <a:lnTo>
                      <a:pt x="14" y="0"/>
                    </a:lnTo>
                    <a:lnTo>
                      <a:pt x="47" y="57"/>
                    </a:lnTo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8583613" y="5181601"/>
                <a:ext cx="88900" cy="90488"/>
              </a:xfrm>
              <a:custGeom>
                <a:rect b="b" l="l" r="r" t="t"/>
                <a:pathLst>
                  <a:path extrusionOk="0" h="24" w="24">
                    <a:moveTo>
                      <a:pt x="16" y="13"/>
                    </a:moveTo>
                    <a:cubicBezTo>
                      <a:pt x="18" y="11"/>
                      <a:pt x="19" y="9"/>
                      <a:pt x="19" y="7"/>
                    </a:cubicBezTo>
                    <a:cubicBezTo>
                      <a:pt x="19" y="3"/>
                      <a:pt x="16" y="0"/>
                      <a:pt x="12" y="0"/>
                    </a:cubicBezTo>
                    <a:cubicBezTo>
                      <a:pt x="8" y="0"/>
                      <a:pt x="5" y="3"/>
                      <a:pt x="5" y="7"/>
                    </a:cubicBezTo>
                    <a:cubicBezTo>
                      <a:pt x="5" y="9"/>
                      <a:pt x="6" y="11"/>
                      <a:pt x="8" y="13"/>
                    </a:cubicBezTo>
                    <a:cubicBezTo>
                      <a:pt x="3" y="14"/>
                      <a:pt x="0" y="17"/>
                      <a:pt x="0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17"/>
                      <a:pt x="21" y="14"/>
                      <a:pt x="16" y="13"/>
                    </a:cubicBezTo>
                    <a:close/>
                  </a:path>
                </a:pathLst>
              </a:custGeom>
              <a:noFill/>
              <a:ln cap="rnd" cmpd="sng" w="1427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25" name="Google Shape;225;p15"/>
          <p:cNvSpPr/>
          <p:nvPr/>
        </p:nvSpPr>
        <p:spPr>
          <a:xfrm>
            <a:off x="2469696" y="2559083"/>
            <a:ext cx="6196800" cy="5064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5"/>
          <p:cNvSpPr/>
          <p:nvPr/>
        </p:nvSpPr>
        <p:spPr>
          <a:xfrm>
            <a:off x="8147958" y="2559083"/>
            <a:ext cx="518400" cy="5064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15"/>
          <p:cNvSpPr/>
          <p:nvPr/>
        </p:nvSpPr>
        <p:spPr>
          <a:xfrm>
            <a:off x="2728232" y="2634182"/>
            <a:ext cx="40398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0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32F3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Backend Integration</a:t>
            </a:r>
            <a:endParaRPr sz="1100"/>
          </a:p>
        </p:txBody>
      </p:sp>
      <p:grpSp>
        <p:nvGrpSpPr>
          <p:cNvPr id="228" name="Google Shape;228;p15"/>
          <p:cNvGrpSpPr/>
          <p:nvPr/>
        </p:nvGrpSpPr>
        <p:grpSpPr>
          <a:xfrm>
            <a:off x="8311328" y="2682398"/>
            <a:ext cx="191691" cy="259556"/>
            <a:chOff x="5607051" y="2173289"/>
            <a:chExt cx="255588" cy="346075"/>
          </a:xfrm>
        </p:grpSpPr>
        <p:sp>
          <p:nvSpPr>
            <p:cNvPr id="229" name="Google Shape;229;p15"/>
            <p:cNvSpPr/>
            <p:nvPr/>
          </p:nvSpPr>
          <p:spPr>
            <a:xfrm>
              <a:off x="5727701" y="2217739"/>
              <a:ext cx="90488" cy="180975"/>
            </a:xfrm>
            <a:custGeom>
              <a:rect b="b" l="l" r="r" t="t"/>
              <a:pathLst>
                <a:path extrusionOk="0" h="114" w="57">
                  <a:moveTo>
                    <a:pt x="57" y="114"/>
                  </a:moveTo>
                  <a:lnTo>
                    <a:pt x="29" y="85"/>
                  </a:lnTo>
                  <a:lnTo>
                    <a:pt x="0" y="114"/>
                  </a:lnTo>
                  <a:lnTo>
                    <a:pt x="0" y="0"/>
                  </a:lnTo>
                  <a:lnTo>
                    <a:pt x="57" y="0"/>
                  </a:lnTo>
                  <a:lnTo>
                    <a:pt x="57" y="114"/>
                  </a:lnTo>
                  <a:close/>
                </a:path>
              </a:pathLst>
            </a:custGeom>
            <a:noFill/>
            <a:ln cap="rnd" cmpd="sng" w="142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5607051" y="2203451"/>
              <a:ext cx="255588" cy="315913"/>
            </a:xfrm>
            <a:custGeom>
              <a:rect b="b" l="l" r="r" t="t"/>
              <a:pathLst>
                <a:path extrusionOk="0" h="84" w="68">
                  <a:moveTo>
                    <a:pt x="56" y="8"/>
                  </a:moveTo>
                  <a:cubicBezTo>
                    <a:pt x="68" y="8"/>
                    <a:pt x="68" y="8"/>
                    <a:pt x="68" y="8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4" y="84"/>
                    <a:pt x="0" y="80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cap="rnd" cmpd="sng" w="142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5"/>
            <p:cNvSpPr/>
            <p:nvPr/>
          </p:nvSpPr>
          <p:spPr>
            <a:xfrm>
              <a:off x="5607051" y="2173289"/>
              <a:ext cx="241300" cy="60325"/>
            </a:xfrm>
            <a:custGeom>
              <a:rect b="b" l="l" r="r" t="t"/>
              <a:pathLst>
                <a:path extrusionOk="0" h="16" w="64">
                  <a:moveTo>
                    <a:pt x="64" y="16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32" y="16"/>
                    <a:pt x="32" y="16"/>
                    <a:pt x="32" y="16"/>
                  </a:cubicBezTo>
                </a:path>
              </a:pathLst>
            </a:custGeom>
            <a:noFill/>
            <a:ln cap="rnd" cmpd="sng" w="142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2" name="Google Shape;23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6"/>
          <p:cNvSpPr txBox="1"/>
          <p:nvPr/>
        </p:nvSpPr>
        <p:spPr>
          <a:xfrm>
            <a:off x="348695" y="223009"/>
            <a:ext cx="2232600" cy="9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chemeClr val="dk1"/>
                </a:solidFill>
              </a:rPr>
              <a:t>1 Million+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" u="none" cap="none" strike="noStrike">
                <a:solidFill>
                  <a:schemeClr val="dk1"/>
                </a:solidFill>
              </a:rPr>
              <a:t>International students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" u="none" cap="none" strike="noStrike">
                <a:solidFill>
                  <a:schemeClr val="dk1"/>
                </a:solidFill>
              </a:rPr>
              <a:t>every year</a:t>
            </a:r>
            <a:endParaRPr/>
          </a:p>
        </p:txBody>
      </p:sp>
      <p:sp>
        <p:nvSpPr>
          <p:cNvPr id="238" name="Google Shape;238;p16"/>
          <p:cNvSpPr txBox="1"/>
          <p:nvPr/>
        </p:nvSpPr>
        <p:spPr>
          <a:xfrm>
            <a:off x="3014177" y="223010"/>
            <a:ext cx="2232600" cy="9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chemeClr val="dk1"/>
                </a:solidFill>
              </a:rPr>
              <a:t>~200K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Search</a:t>
            </a:r>
            <a:r>
              <a:rPr i="0" lang="en" u="none" cap="none" strike="noStrike">
                <a:solidFill>
                  <a:schemeClr val="dk1"/>
                </a:solidFill>
              </a:rPr>
              <a:t> for a job in USA post graduation</a:t>
            </a:r>
            <a:endParaRPr sz="1000"/>
          </a:p>
        </p:txBody>
      </p:sp>
      <p:sp>
        <p:nvSpPr>
          <p:cNvPr id="239" name="Google Shape;239;p16"/>
          <p:cNvSpPr txBox="1"/>
          <p:nvPr/>
        </p:nvSpPr>
        <p:spPr>
          <a:xfrm>
            <a:off x="6121170" y="223009"/>
            <a:ext cx="2275500" cy="9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chemeClr val="dk1"/>
                </a:solidFill>
              </a:rPr>
              <a:t>250-300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" u="none" cap="none" strike="noStrike">
                <a:solidFill>
                  <a:schemeClr val="dk1"/>
                </a:solidFill>
              </a:rPr>
              <a:t>Average number of job applications per candidate </a:t>
            </a:r>
            <a:endParaRPr sz="1000"/>
          </a:p>
        </p:txBody>
      </p:sp>
      <p:sp>
        <p:nvSpPr>
          <p:cNvPr id="240" name="Google Shape;240;p16"/>
          <p:cNvSpPr txBox="1"/>
          <p:nvPr/>
        </p:nvSpPr>
        <p:spPr>
          <a:xfrm>
            <a:off x="304450" y="1955375"/>
            <a:ext cx="2321100" cy="2488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u="none" cap="none" strike="noStrike">
                <a:solidFill>
                  <a:schemeClr val="dk1"/>
                </a:solidFill>
              </a:rPr>
              <a:t>Problems:</a:t>
            </a:r>
            <a:endParaRPr sz="1000"/>
          </a:p>
          <a:p>
            <a:pPr indent="-336550" lvl="0" marL="3429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i="0" lang="en" sz="1300" u="none" cap="none" strike="noStrike">
                <a:solidFill>
                  <a:schemeClr val="dk1"/>
                </a:solidFill>
              </a:rPr>
              <a:t>Unnecessary Time invested in applying to “No Visa sponsorship” companies.</a:t>
            </a:r>
            <a:endParaRPr sz="1300"/>
          </a:p>
          <a:p>
            <a:pPr indent="-336550" lvl="0" marL="3429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i="0" lang="en" sz="1300" u="none" cap="none" strike="noStrike">
                <a:solidFill>
                  <a:schemeClr val="dk1"/>
                </a:solidFill>
              </a:rPr>
              <a:t>Lot of Rejections + Unsure about the Reasons.</a:t>
            </a:r>
            <a:endParaRPr sz="1300"/>
          </a:p>
          <a:p>
            <a:pPr indent="-336550" lvl="0" marL="3429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i="0" lang="en" sz="1300" u="none" cap="none" strike="noStrike">
                <a:solidFill>
                  <a:schemeClr val="dk1"/>
                </a:solidFill>
              </a:rPr>
              <a:t>Lowered Confidence</a:t>
            </a:r>
            <a:endParaRPr sz="1300"/>
          </a:p>
          <a:p>
            <a:pPr indent="-336550" lvl="0" marL="3429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" sz="1300">
                <a:solidFill>
                  <a:schemeClr val="dk1"/>
                </a:solidFill>
              </a:rPr>
              <a:t>Candidate m</a:t>
            </a:r>
            <a:r>
              <a:rPr i="0" lang="en" sz="1300" u="none" cap="none" strike="noStrike">
                <a:solidFill>
                  <a:schemeClr val="dk1"/>
                </a:solidFill>
              </a:rPr>
              <a:t>ay move out of USA</a:t>
            </a:r>
            <a:endParaRPr sz="1300"/>
          </a:p>
        </p:txBody>
      </p:sp>
      <p:grpSp>
        <p:nvGrpSpPr>
          <p:cNvPr id="241" name="Google Shape;241;p16"/>
          <p:cNvGrpSpPr/>
          <p:nvPr/>
        </p:nvGrpSpPr>
        <p:grpSpPr>
          <a:xfrm>
            <a:off x="2848076" y="1543275"/>
            <a:ext cx="2564835" cy="3240976"/>
            <a:chOff x="4425762" y="1824920"/>
            <a:chExt cx="3419780" cy="4321301"/>
          </a:xfrm>
        </p:grpSpPr>
        <p:pic>
          <p:nvPicPr>
            <p:cNvPr id="242" name="Google Shape;242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493419" y="1844386"/>
              <a:ext cx="3205160" cy="4301835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243" name="Google Shape;243;p16"/>
            <p:cNvSpPr txBox="1"/>
            <p:nvPr/>
          </p:nvSpPr>
          <p:spPr>
            <a:xfrm>
              <a:off x="6644986" y="2410691"/>
              <a:ext cx="9396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JOB IN USA</a:t>
              </a:r>
              <a:endParaRPr sz="1100"/>
            </a:p>
          </p:txBody>
        </p:sp>
        <p:sp>
          <p:nvSpPr>
            <p:cNvPr id="244" name="Google Shape;244;p16"/>
            <p:cNvSpPr txBox="1"/>
            <p:nvPr/>
          </p:nvSpPr>
          <p:spPr>
            <a:xfrm>
              <a:off x="4493428" y="1824920"/>
              <a:ext cx="1515300" cy="66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International Student</a:t>
              </a:r>
              <a:endParaRPr sz="1100"/>
            </a:p>
          </p:txBody>
        </p:sp>
        <p:sp>
          <p:nvSpPr>
            <p:cNvPr id="245" name="Google Shape;245;p16"/>
            <p:cNvSpPr txBox="1"/>
            <p:nvPr/>
          </p:nvSpPr>
          <p:spPr>
            <a:xfrm>
              <a:off x="4425762" y="4908687"/>
              <a:ext cx="1052700" cy="9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H-1B Sponsorship</a:t>
              </a:r>
              <a:endParaRPr sz="1100"/>
            </a:p>
          </p:txBody>
        </p:sp>
        <p:sp>
          <p:nvSpPr>
            <p:cNvPr id="246" name="Google Shape;246;p16"/>
            <p:cNvSpPr txBox="1"/>
            <p:nvPr/>
          </p:nvSpPr>
          <p:spPr>
            <a:xfrm>
              <a:off x="6905943" y="4392653"/>
              <a:ext cx="939600" cy="66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400" u="none" cap="none" strike="noStrike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JOB IN USA</a:t>
              </a:r>
              <a:endParaRPr sz="1100"/>
            </a:p>
          </p:txBody>
        </p:sp>
        <p:sp>
          <p:nvSpPr>
            <p:cNvPr id="247" name="Google Shape;247;p16"/>
            <p:cNvSpPr txBox="1"/>
            <p:nvPr/>
          </p:nvSpPr>
          <p:spPr>
            <a:xfrm>
              <a:off x="5228361" y="3955287"/>
              <a:ext cx="1515300" cy="66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400" u="none" cap="none" strike="noStrike">
                  <a:solidFill>
                    <a:srgbClr val="595959"/>
                  </a:solidFill>
                  <a:latin typeface="Calibri"/>
                  <a:ea typeface="Calibri"/>
                  <a:cs typeface="Calibri"/>
                  <a:sym typeface="Calibri"/>
                </a:rPr>
                <a:t>International Student</a:t>
              </a:r>
              <a:endParaRPr sz="1100"/>
            </a:p>
          </p:txBody>
        </p:sp>
      </p:grpSp>
      <p:grpSp>
        <p:nvGrpSpPr>
          <p:cNvPr id="248" name="Google Shape;248;p16"/>
          <p:cNvGrpSpPr/>
          <p:nvPr/>
        </p:nvGrpSpPr>
        <p:grpSpPr>
          <a:xfrm>
            <a:off x="5534618" y="1923076"/>
            <a:ext cx="3448588" cy="1933034"/>
            <a:chOff x="7375814" y="2706614"/>
            <a:chExt cx="4598117" cy="2577378"/>
          </a:xfrm>
        </p:grpSpPr>
        <p:pic>
          <p:nvPicPr>
            <p:cNvPr id="249" name="Google Shape;249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375814" y="2706614"/>
              <a:ext cx="4598117" cy="2577378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250" name="Google Shape;250;p16"/>
            <p:cNvSpPr txBox="1"/>
            <p:nvPr/>
          </p:nvSpPr>
          <p:spPr>
            <a:xfrm>
              <a:off x="7597483" y="4043281"/>
              <a:ext cx="1424100" cy="12003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 bet he is thinking about another girl</a:t>
              </a:r>
              <a:endParaRPr sz="1100"/>
            </a:p>
          </p:txBody>
        </p:sp>
        <p:sp>
          <p:nvSpPr>
            <p:cNvPr id="251" name="Google Shape;251;p16"/>
            <p:cNvSpPr txBox="1"/>
            <p:nvPr/>
          </p:nvSpPr>
          <p:spPr>
            <a:xfrm>
              <a:off x="9621982" y="4320280"/>
              <a:ext cx="2166600" cy="9543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Does the company I applied to, provide H-1B sponsorship?</a:t>
              </a:r>
              <a:endParaRPr sz="1100"/>
            </a:p>
          </p:txBody>
        </p:sp>
      </p:grpSp>
      <p:sp>
        <p:nvSpPr>
          <p:cNvPr id="252" name="Google Shape;252;p16"/>
          <p:cNvSpPr txBox="1"/>
          <p:nvPr/>
        </p:nvSpPr>
        <p:spPr>
          <a:xfrm>
            <a:off x="6098297" y="4068671"/>
            <a:ext cx="23211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chemeClr val="dk1"/>
                </a:solidFill>
              </a:rPr>
              <a:t>THEN, WHAT’S THE SOLUTION ???</a:t>
            </a:r>
            <a:endParaRPr sz="1800"/>
          </a:p>
        </p:txBody>
      </p:sp>
      <p:sp>
        <p:nvSpPr>
          <p:cNvPr id="253" name="Google Shape;25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4" name="Google Shape;254;p16"/>
          <p:cNvSpPr txBox="1"/>
          <p:nvPr/>
        </p:nvSpPr>
        <p:spPr>
          <a:xfrm>
            <a:off x="304450" y="4784250"/>
            <a:ext cx="8500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Zippia. "How Many Applications Does It Take To Get A Job? [2023]" Zippia.com. Feb. 6, 2023, https://www.zippia.com/advice/how-many-applications-does-it-take-to-get-a-job/</a:t>
            </a:r>
            <a:endParaRPr sz="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 txBox="1"/>
          <p:nvPr/>
        </p:nvSpPr>
        <p:spPr>
          <a:xfrm>
            <a:off x="438375" y="159826"/>
            <a:ext cx="8298300" cy="1154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800" u="none" cap="none" strike="noStrike">
                <a:solidFill>
                  <a:schemeClr val="dk1"/>
                </a:solidFill>
              </a:rPr>
              <a:t>H-1B Sponsorship Tracker</a:t>
            </a:r>
            <a:endParaRPr sz="900"/>
          </a:p>
          <a:p>
            <a:pPr indent="0" lvl="0" marL="0" marR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</a:endParaRPr>
          </a:p>
          <a:p>
            <a:pPr indent="0" lvl="0" marL="0" marR="0" rtl="0" algn="just">
              <a:spcBef>
                <a:spcPts val="500"/>
              </a:spcBef>
              <a:spcAft>
                <a:spcPts val="0"/>
              </a:spcAft>
              <a:buNone/>
            </a:pPr>
            <a:r>
              <a:rPr i="0" lang="en" u="none" cap="none" strike="noStrike">
                <a:solidFill>
                  <a:schemeClr val="dk1"/>
                </a:solidFill>
              </a:rPr>
              <a:t>A website where a candidate can search for companies that provides H-1B sponsorship for employees along with additional details such as Salary, H-1B dependent sponsorship and Contact details. </a:t>
            </a:r>
            <a:endParaRPr sz="1000"/>
          </a:p>
        </p:txBody>
      </p:sp>
      <p:grpSp>
        <p:nvGrpSpPr>
          <p:cNvPr id="260" name="Google Shape;260;p17"/>
          <p:cNvGrpSpPr/>
          <p:nvPr/>
        </p:nvGrpSpPr>
        <p:grpSpPr>
          <a:xfrm>
            <a:off x="663725" y="1578220"/>
            <a:ext cx="3412110" cy="3405446"/>
            <a:chOff x="6878782" y="1980038"/>
            <a:chExt cx="4601439" cy="4610782"/>
          </a:xfrm>
        </p:grpSpPr>
        <p:pic>
          <p:nvPicPr>
            <p:cNvPr id="261" name="Google Shape;261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878782" y="1980038"/>
              <a:ext cx="4601439" cy="4610782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262" name="Google Shape;262;p17"/>
            <p:cNvSpPr txBox="1"/>
            <p:nvPr/>
          </p:nvSpPr>
          <p:spPr>
            <a:xfrm>
              <a:off x="9253104" y="2505670"/>
              <a:ext cx="2151000" cy="117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APPLY FOR A COMPANY AND WORRY ABOUT H-1B SPONSORSHIP/PRAY</a:t>
              </a:r>
              <a:endParaRPr sz="10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7"/>
            <p:cNvSpPr txBox="1"/>
            <p:nvPr/>
          </p:nvSpPr>
          <p:spPr>
            <a:xfrm>
              <a:off x="9253104" y="4651662"/>
              <a:ext cx="2151000" cy="144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GO TO “H1B SPONSORSHIP TRA</a:t>
              </a:r>
              <a:r>
                <a:rPr b="1" lang="en" sz="13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CK</a:t>
              </a:r>
              <a:r>
                <a:rPr b="1" i="0" lang="en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ER” WEBSITE AND FIND OUT THE DETAILS </a:t>
              </a:r>
              <a:endParaRPr sz="13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4" name="Google Shape;264;p17"/>
          <p:cNvSpPr txBox="1"/>
          <p:nvPr/>
        </p:nvSpPr>
        <p:spPr>
          <a:xfrm>
            <a:off x="4772675" y="1580950"/>
            <a:ext cx="3964200" cy="2550000"/>
          </a:xfrm>
          <a:prstGeom prst="rect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500" u="none" cap="none" strike="noStrike">
                <a:solidFill>
                  <a:schemeClr val="dk1"/>
                </a:solidFill>
              </a:rPr>
              <a:t>Doubts you might have:</a:t>
            </a:r>
            <a:endParaRPr sz="1100"/>
          </a:p>
          <a:p>
            <a:pPr indent="-336550" lvl="0" marL="3429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i="0" lang="en" sz="1300" u="none" cap="none" strike="noStrike">
                <a:solidFill>
                  <a:schemeClr val="dk1"/>
                </a:solidFill>
              </a:rPr>
              <a:t>Is the data on this website reliable?</a:t>
            </a:r>
            <a:endParaRPr sz="1300"/>
          </a:p>
          <a:p>
            <a:pPr indent="-336550" lvl="0" marL="3429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i="0" lang="en" sz="1300" u="none" cap="none" strike="noStrike">
                <a:solidFill>
                  <a:schemeClr val="dk1"/>
                </a:solidFill>
              </a:rPr>
              <a:t>Will you the data be UpToDate? </a:t>
            </a:r>
            <a:endParaRPr sz="1300"/>
          </a:p>
          <a:p>
            <a:pPr indent="-336550" lvl="0" marL="3429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i="0" lang="en" sz="1300" u="none" cap="none" strike="noStrike">
                <a:solidFill>
                  <a:schemeClr val="dk1"/>
                </a:solidFill>
              </a:rPr>
              <a:t>How does the website look like?</a:t>
            </a:r>
            <a:endParaRPr sz="1300"/>
          </a:p>
          <a:p>
            <a:pPr indent="-336550" lvl="0" marL="3429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i="0" lang="en" sz="1300" u="none" cap="none" strike="noStrike">
                <a:solidFill>
                  <a:schemeClr val="dk1"/>
                </a:solidFill>
              </a:rPr>
              <a:t>What all features are available for a user? Will you improve them in future?</a:t>
            </a:r>
            <a:endParaRPr sz="1300"/>
          </a:p>
          <a:p>
            <a:pPr indent="-336550" lvl="0" marL="3429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i="0" lang="en" sz="1300" u="none" cap="none" strike="noStrike">
                <a:solidFill>
                  <a:schemeClr val="dk1"/>
                </a:solidFill>
              </a:rPr>
              <a:t>How did you build this website?</a:t>
            </a:r>
            <a:endParaRPr sz="1300"/>
          </a:p>
          <a:p>
            <a:pPr indent="-336550" lvl="0" marL="3429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i="0" lang="en" sz="1300" u="none" cap="none" strike="noStrike">
                <a:solidFill>
                  <a:schemeClr val="dk1"/>
                </a:solidFill>
              </a:rPr>
              <a:t>What about Backend systems? Technologies used?</a:t>
            </a:r>
            <a:endParaRPr sz="1300"/>
          </a:p>
          <a:p>
            <a:pPr indent="-336550" lvl="0" marL="3429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i="0" lang="en" sz="1300" u="none" cap="none" strike="noStrike">
                <a:solidFill>
                  <a:schemeClr val="dk1"/>
                </a:solidFill>
              </a:rPr>
              <a:t>How much does this cost to build?</a:t>
            </a:r>
            <a:endParaRPr sz="1300"/>
          </a:p>
        </p:txBody>
      </p:sp>
      <p:sp>
        <p:nvSpPr>
          <p:cNvPr id="265" name="Google Shape;265;p17"/>
          <p:cNvSpPr txBox="1"/>
          <p:nvPr/>
        </p:nvSpPr>
        <p:spPr>
          <a:xfrm>
            <a:off x="4970520" y="4398011"/>
            <a:ext cx="3312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 PATIENT WHILE WE ANSWER THESE QUESTIONS</a:t>
            </a:r>
            <a:endParaRPr sz="1100"/>
          </a:p>
        </p:txBody>
      </p:sp>
      <p:sp>
        <p:nvSpPr>
          <p:cNvPr id="266" name="Google Shape;26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8"/>
          <p:cNvSpPr txBox="1"/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 and Procurement</a:t>
            </a:r>
            <a:endParaRPr sz="2400"/>
          </a:p>
        </p:txBody>
      </p:sp>
      <p:sp>
        <p:nvSpPr>
          <p:cNvPr id="272" name="Google Shape;272;p18"/>
          <p:cNvSpPr txBox="1"/>
          <p:nvPr/>
        </p:nvSpPr>
        <p:spPr>
          <a:xfrm>
            <a:off x="923200" y="1172300"/>
            <a:ext cx="159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Source:</a:t>
            </a:r>
            <a:endParaRPr/>
          </a:p>
        </p:txBody>
      </p:sp>
      <p:sp>
        <p:nvSpPr>
          <p:cNvPr id="273" name="Google Shape;273;p18"/>
          <p:cNvSpPr txBox="1"/>
          <p:nvPr/>
        </p:nvSpPr>
        <p:spPr>
          <a:xfrm>
            <a:off x="923200" y="2201000"/>
            <a:ext cx="1943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Procurement:</a:t>
            </a:r>
            <a:endParaRPr/>
          </a:p>
        </p:txBody>
      </p:sp>
      <p:sp>
        <p:nvSpPr>
          <p:cNvPr id="274" name="Google Shape;274;p18"/>
          <p:cNvSpPr txBox="1"/>
          <p:nvPr/>
        </p:nvSpPr>
        <p:spPr>
          <a:xfrm>
            <a:off x="923200" y="2951225"/>
            <a:ext cx="206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Information:</a:t>
            </a:r>
            <a:endParaRPr/>
          </a:p>
        </p:txBody>
      </p:sp>
      <p:sp>
        <p:nvSpPr>
          <p:cNvPr id="275" name="Google Shape;275;p18"/>
          <p:cNvSpPr txBox="1"/>
          <p:nvPr/>
        </p:nvSpPr>
        <p:spPr>
          <a:xfrm>
            <a:off x="923200" y="1608213"/>
            <a:ext cx="65502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United States Department of Labor (DOL) website - </a:t>
            </a: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http://www.foreignlaborcert.doleta.gov/performancedata.cfm#dis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18"/>
          <p:cNvSpPr txBox="1"/>
          <p:nvPr/>
        </p:nvSpPr>
        <p:spPr>
          <a:xfrm>
            <a:off x="923200" y="2606413"/>
            <a:ext cx="655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Downloading H-1B data from the DOL website for the past five years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18"/>
          <p:cNvSpPr txBox="1"/>
          <p:nvPr/>
        </p:nvSpPr>
        <p:spPr>
          <a:xfrm>
            <a:off x="800100" y="3336725"/>
            <a:ext cx="78867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Size: 1.6+ GB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2+ million entries, 100 columns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types: datetime64[ns](5), float64(10), int64(8), object(77)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dataset contains information on visa applications.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select 9 categories of variables to create tables in the database, including case, job, employer, attorney/agent, website, wage, preparer, and others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9"/>
          <p:cNvSpPr txBox="1"/>
          <p:nvPr/>
        </p:nvSpPr>
        <p:spPr>
          <a:xfrm>
            <a:off x="1902100" y="111500"/>
            <a:ext cx="5552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Technologies Utilized</a:t>
            </a:r>
            <a:endParaRPr b="1" sz="2400">
              <a:solidFill>
                <a:schemeClr val="lt1"/>
              </a:solidFill>
            </a:endParaRPr>
          </a:p>
        </p:txBody>
      </p:sp>
      <p:sp>
        <p:nvSpPr>
          <p:cNvPr id="284" name="Google Shape;284;p19"/>
          <p:cNvSpPr txBox="1"/>
          <p:nvPr>
            <p:ph idx="4294967295" type="subTitle"/>
          </p:nvPr>
        </p:nvSpPr>
        <p:spPr>
          <a:xfrm>
            <a:off x="590450" y="1448800"/>
            <a:ext cx="2255100" cy="31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Preprocessing - (Pandas)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Remove NULL &amp; duplicate values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2,074,099 -&gt; 1,749,116 records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1.6+ GB -&gt; 1.45 GB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Eradicating columns not required for our analysis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 columns -&gt; 10 columns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p19"/>
          <p:cNvGrpSpPr/>
          <p:nvPr/>
        </p:nvGrpSpPr>
        <p:grpSpPr>
          <a:xfrm>
            <a:off x="1533906" y="848862"/>
            <a:ext cx="368186" cy="366364"/>
            <a:chOff x="-62151950" y="4111775"/>
            <a:chExt cx="318225" cy="316650"/>
          </a:xfrm>
        </p:grpSpPr>
        <p:sp>
          <p:nvSpPr>
            <p:cNvPr id="286" name="Google Shape;286;p19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9"/>
          <p:cNvSpPr txBox="1"/>
          <p:nvPr>
            <p:ph idx="4294967295" type="subTitle"/>
          </p:nvPr>
        </p:nvSpPr>
        <p:spPr>
          <a:xfrm>
            <a:off x="3053875" y="1388425"/>
            <a:ext cx="2786100" cy="24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Backend - Relational database (SQL/PgAdmin/psycopg)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Create databases to store the H-1B data following integrity constraints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9 tables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Define the query generating function to fetch filtered results based on inputs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19"/>
          <p:cNvSpPr txBox="1"/>
          <p:nvPr>
            <p:ph idx="4294967295" type="subTitle"/>
          </p:nvPr>
        </p:nvSpPr>
        <p:spPr>
          <a:xfrm>
            <a:off x="6235313" y="1448800"/>
            <a:ext cx="2330400" cy="29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Frontend - Flask (HTML/CSS)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Build a search bar for inputs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Inputs -&gt; job title, location, company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Add filters to further shrink the target roles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Filters -&gt; c</a:t>
            </a:r>
            <a:r>
              <a:rPr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ase status, time frame, pay, H-1B dependent, full time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2" name="Google Shape;292;p19"/>
          <p:cNvGrpSpPr/>
          <p:nvPr/>
        </p:nvGrpSpPr>
        <p:grpSpPr>
          <a:xfrm>
            <a:off x="4277291" y="808533"/>
            <a:ext cx="339253" cy="318042"/>
            <a:chOff x="5049725" y="2635825"/>
            <a:chExt cx="481825" cy="451700"/>
          </a:xfrm>
        </p:grpSpPr>
        <p:sp>
          <p:nvSpPr>
            <p:cNvPr id="293" name="Google Shape;293;p19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5" name="Google Shape;295;p19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6" name="Google Shape;296;p19"/>
          <p:cNvGrpSpPr/>
          <p:nvPr/>
        </p:nvGrpSpPr>
        <p:grpSpPr>
          <a:xfrm>
            <a:off x="7251321" y="790284"/>
            <a:ext cx="298377" cy="354519"/>
            <a:chOff x="-48233050" y="3569725"/>
            <a:chExt cx="252050" cy="299475"/>
          </a:xfrm>
        </p:grpSpPr>
        <p:sp>
          <p:nvSpPr>
            <p:cNvPr id="297" name="Google Shape;297;p19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" name="Google Shape;300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0"/>
          <p:cNvSpPr/>
          <p:nvPr/>
        </p:nvSpPr>
        <p:spPr>
          <a:xfrm>
            <a:off x="10375" y="2675913"/>
            <a:ext cx="956400" cy="421200"/>
          </a:xfrm>
          <a:prstGeom prst="roundRect">
            <a:avLst>
              <a:gd fmla="val 3423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Case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06" name="Google Shape;306;p20"/>
          <p:cNvSpPr/>
          <p:nvPr/>
        </p:nvSpPr>
        <p:spPr>
          <a:xfrm>
            <a:off x="10375" y="3194160"/>
            <a:ext cx="956400" cy="1841700"/>
          </a:xfrm>
          <a:prstGeom prst="roundRect">
            <a:avLst>
              <a:gd fmla="val 151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Case info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</a:rPr>
              <a:t>Case number,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</a:rPr>
              <a:t>Status,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</a:rPr>
              <a:t>Date received,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</a:rPr>
              <a:t>VISA Class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307" name="Google Shape;307;p20"/>
          <p:cNvSpPr txBox="1"/>
          <p:nvPr>
            <p:ph type="title"/>
          </p:nvPr>
        </p:nvSpPr>
        <p:spPr>
          <a:xfrm>
            <a:off x="612025" y="122175"/>
            <a:ext cx="8148000" cy="5001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Integration pt.1</a:t>
            </a:r>
            <a:endParaRPr sz="2400"/>
          </a:p>
        </p:txBody>
      </p:sp>
      <p:sp>
        <p:nvSpPr>
          <p:cNvPr id="308" name="Google Shape;308;p20"/>
          <p:cNvSpPr/>
          <p:nvPr/>
        </p:nvSpPr>
        <p:spPr>
          <a:xfrm>
            <a:off x="612000" y="694875"/>
            <a:ext cx="8148000" cy="594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9" name="Google Shape;309;p20"/>
          <p:cNvGrpSpPr/>
          <p:nvPr/>
        </p:nvGrpSpPr>
        <p:grpSpPr>
          <a:xfrm>
            <a:off x="910931" y="781554"/>
            <a:ext cx="463617" cy="421235"/>
            <a:chOff x="4418555" y="4138528"/>
            <a:chExt cx="522385" cy="478513"/>
          </a:xfrm>
        </p:grpSpPr>
        <p:sp>
          <p:nvSpPr>
            <p:cNvPr id="310" name="Google Shape;310;p20"/>
            <p:cNvSpPr/>
            <p:nvPr/>
          </p:nvSpPr>
          <p:spPr>
            <a:xfrm>
              <a:off x="4418555" y="4138528"/>
              <a:ext cx="522385" cy="345121"/>
            </a:xfrm>
            <a:custGeom>
              <a:rect b="b" l="l" r="r" t="t"/>
              <a:pathLst>
                <a:path extrusionOk="0" h="3705" w="5608">
                  <a:moveTo>
                    <a:pt x="3138" y="1"/>
                  </a:moveTo>
                  <a:cubicBezTo>
                    <a:pt x="2619" y="1"/>
                    <a:pt x="2195" y="418"/>
                    <a:pt x="2195" y="937"/>
                  </a:cubicBezTo>
                  <a:cubicBezTo>
                    <a:pt x="2195" y="961"/>
                    <a:pt x="2201" y="985"/>
                    <a:pt x="2201" y="1009"/>
                  </a:cubicBezTo>
                  <a:cubicBezTo>
                    <a:pt x="2100" y="967"/>
                    <a:pt x="1993" y="937"/>
                    <a:pt x="1873" y="937"/>
                  </a:cubicBezTo>
                  <a:cubicBezTo>
                    <a:pt x="1444" y="937"/>
                    <a:pt x="1098" y="1283"/>
                    <a:pt x="1098" y="1712"/>
                  </a:cubicBezTo>
                  <a:cubicBezTo>
                    <a:pt x="1098" y="1760"/>
                    <a:pt x="1104" y="1802"/>
                    <a:pt x="1110" y="1850"/>
                  </a:cubicBezTo>
                  <a:cubicBezTo>
                    <a:pt x="1056" y="1838"/>
                    <a:pt x="997" y="1832"/>
                    <a:pt x="937" y="1832"/>
                  </a:cubicBezTo>
                  <a:cubicBezTo>
                    <a:pt x="418" y="1832"/>
                    <a:pt x="0" y="2249"/>
                    <a:pt x="0" y="2768"/>
                  </a:cubicBezTo>
                  <a:cubicBezTo>
                    <a:pt x="0" y="3287"/>
                    <a:pt x="418" y="3705"/>
                    <a:pt x="937" y="3705"/>
                  </a:cubicBezTo>
                  <a:lnTo>
                    <a:pt x="4832" y="3705"/>
                  </a:lnTo>
                  <a:cubicBezTo>
                    <a:pt x="5261" y="3705"/>
                    <a:pt x="5607" y="3359"/>
                    <a:pt x="5607" y="2929"/>
                  </a:cubicBezTo>
                  <a:cubicBezTo>
                    <a:pt x="5607" y="2542"/>
                    <a:pt x="5327" y="2219"/>
                    <a:pt x="4951" y="2166"/>
                  </a:cubicBezTo>
                  <a:cubicBezTo>
                    <a:pt x="5041" y="2035"/>
                    <a:pt x="5094" y="1879"/>
                    <a:pt x="5094" y="1712"/>
                  </a:cubicBezTo>
                  <a:cubicBezTo>
                    <a:pt x="5094" y="1283"/>
                    <a:pt x="4748" y="937"/>
                    <a:pt x="4319" y="937"/>
                  </a:cubicBezTo>
                  <a:cubicBezTo>
                    <a:pt x="4235" y="937"/>
                    <a:pt x="4152" y="955"/>
                    <a:pt x="4074" y="979"/>
                  </a:cubicBezTo>
                  <a:cubicBezTo>
                    <a:pt x="4074" y="967"/>
                    <a:pt x="4074" y="955"/>
                    <a:pt x="4074" y="937"/>
                  </a:cubicBezTo>
                  <a:cubicBezTo>
                    <a:pt x="4074" y="418"/>
                    <a:pt x="3651" y="1"/>
                    <a:pt x="3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0"/>
            <p:cNvSpPr/>
            <p:nvPr/>
          </p:nvSpPr>
          <p:spPr>
            <a:xfrm>
              <a:off x="4576351" y="4557424"/>
              <a:ext cx="220672" cy="59616"/>
            </a:xfrm>
            <a:custGeom>
              <a:rect b="b" l="l" r="r" t="t"/>
              <a:pathLst>
                <a:path extrusionOk="0" h="640" w="2369">
                  <a:moveTo>
                    <a:pt x="0" y="1"/>
                  </a:moveTo>
                  <a:lnTo>
                    <a:pt x="0" y="424"/>
                  </a:lnTo>
                  <a:cubicBezTo>
                    <a:pt x="0" y="544"/>
                    <a:pt x="531" y="639"/>
                    <a:pt x="1187" y="639"/>
                  </a:cubicBezTo>
                  <a:cubicBezTo>
                    <a:pt x="1838" y="639"/>
                    <a:pt x="2368" y="544"/>
                    <a:pt x="2368" y="424"/>
                  </a:cubicBezTo>
                  <a:lnTo>
                    <a:pt x="23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0"/>
            <p:cNvSpPr/>
            <p:nvPr/>
          </p:nvSpPr>
          <p:spPr>
            <a:xfrm>
              <a:off x="4576351" y="4538049"/>
              <a:ext cx="220672" cy="39496"/>
            </a:xfrm>
            <a:custGeom>
              <a:rect b="b" l="l" r="r" t="t"/>
              <a:pathLst>
                <a:path extrusionOk="0" h="424" w="2369">
                  <a:moveTo>
                    <a:pt x="1187" y="0"/>
                  </a:moveTo>
                  <a:cubicBezTo>
                    <a:pt x="531" y="0"/>
                    <a:pt x="0" y="96"/>
                    <a:pt x="0" y="209"/>
                  </a:cubicBezTo>
                  <a:cubicBezTo>
                    <a:pt x="0" y="328"/>
                    <a:pt x="531" y="424"/>
                    <a:pt x="1187" y="424"/>
                  </a:cubicBezTo>
                  <a:cubicBezTo>
                    <a:pt x="1838" y="424"/>
                    <a:pt x="2368" y="328"/>
                    <a:pt x="2368" y="209"/>
                  </a:cubicBezTo>
                  <a:cubicBezTo>
                    <a:pt x="2368" y="96"/>
                    <a:pt x="1838" y="0"/>
                    <a:pt x="1187" y="0"/>
                  </a:cubicBezTo>
                  <a:close/>
                </a:path>
              </a:pathLst>
            </a:custGeom>
            <a:solidFill>
              <a:srgbClr val="3CB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0"/>
            <p:cNvSpPr/>
            <p:nvPr/>
          </p:nvSpPr>
          <p:spPr>
            <a:xfrm>
              <a:off x="4576351" y="4502466"/>
              <a:ext cx="220672" cy="58964"/>
            </a:xfrm>
            <a:custGeom>
              <a:rect b="b" l="l" r="r" t="t"/>
              <a:pathLst>
                <a:path extrusionOk="0" h="633" w="2369">
                  <a:moveTo>
                    <a:pt x="0" y="0"/>
                  </a:moveTo>
                  <a:lnTo>
                    <a:pt x="0" y="424"/>
                  </a:lnTo>
                  <a:cubicBezTo>
                    <a:pt x="0" y="537"/>
                    <a:pt x="531" y="633"/>
                    <a:pt x="1187" y="633"/>
                  </a:cubicBezTo>
                  <a:cubicBezTo>
                    <a:pt x="1838" y="633"/>
                    <a:pt x="2368" y="537"/>
                    <a:pt x="2368" y="424"/>
                  </a:cubicBezTo>
                  <a:lnTo>
                    <a:pt x="23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0"/>
            <p:cNvSpPr/>
            <p:nvPr/>
          </p:nvSpPr>
          <p:spPr>
            <a:xfrm>
              <a:off x="4576351" y="4482438"/>
              <a:ext cx="220672" cy="39589"/>
            </a:xfrm>
            <a:custGeom>
              <a:rect b="b" l="l" r="r" t="t"/>
              <a:pathLst>
                <a:path extrusionOk="0" h="425" w="2369">
                  <a:moveTo>
                    <a:pt x="1187" y="1"/>
                  </a:moveTo>
                  <a:cubicBezTo>
                    <a:pt x="531" y="1"/>
                    <a:pt x="0" y="96"/>
                    <a:pt x="0" y="215"/>
                  </a:cubicBezTo>
                  <a:cubicBezTo>
                    <a:pt x="0" y="329"/>
                    <a:pt x="531" y="424"/>
                    <a:pt x="1187" y="424"/>
                  </a:cubicBezTo>
                  <a:cubicBezTo>
                    <a:pt x="1838" y="424"/>
                    <a:pt x="2368" y="329"/>
                    <a:pt x="2368" y="215"/>
                  </a:cubicBezTo>
                  <a:cubicBezTo>
                    <a:pt x="2368" y="96"/>
                    <a:pt x="1838" y="1"/>
                    <a:pt x="1187" y="1"/>
                  </a:cubicBezTo>
                  <a:close/>
                </a:path>
              </a:pathLst>
            </a:custGeom>
            <a:solidFill>
              <a:srgbClr val="3CB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0"/>
            <p:cNvSpPr/>
            <p:nvPr/>
          </p:nvSpPr>
          <p:spPr>
            <a:xfrm>
              <a:off x="4576351" y="4446948"/>
              <a:ext cx="220672" cy="58964"/>
            </a:xfrm>
            <a:custGeom>
              <a:rect b="b" l="l" r="r" t="t"/>
              <a:pathLst>
                <a:path extrusionOk="0" h="633" w="2369">
                  <a:moveTo>
                    <a:pt x="0" y="0"/>
                  </a:moveTo>
                  <a:lnTo>
                    <a:pt x="0" y="424"/>
                  </a:lnTo>
                  <a:cubicBezTo>
                    <a:pt x="0" y="543"/>
                    <a:pt x="531" y="632"/>
                    <a:pt x="1187" y="632"/>
                  </a:cubicBezTo>
                  <a:cubicBezTo>
                    <a:pt x="1838" y="632"/>
                    <a:pt x="2368" y="543"/>
                    <a:pt x="2368" y="424"/>
                  </a:cubicBezTo>
                  <a:lnTo>
                    <a:pt x="23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0"/>
            <p:cNvSpPr/>
            <p:nvPr/>
          </p:nvSpPr>
          <p:spPr>
            <a:xfrm>
              <a:off x="4576351" y="4427480"/>
              <a:ext cx="220672" cy="39496"/>
            </a:xfrm>
            <a:custGeom>
              <a:rect b="b" l="l" r="r" t="t"/>
              <a:pathLst>
                <a:path extrusionOk="0" h="424" w="2369">
                  <a:moveTo>
                    <a:pt x="1187" y="0"/>
                  </a:moveTo>
                  <a:cubicBezTo>
                    <a:pt x="531" y="0"/>
                    <a:pt x="0" y="96"/>
                    <a:pt x="0" y="209"/>
                  </a:cubicBezTo>
                  <a:cubicBezTo>
                    <a:pt x="0" y="328"/>
                    <a:pt x="531" y="424"/>
                    <a:pt x="1187" y="424"/>
                  </a:cubicBezTo>
                  <a:cubicBezTo>
                    <a:pt x="1838" y="424"/>
                    <a:pt x="2368" y="328"/>
                    <a:pt x="2368" y="209"/>
                  </a:cubicBezTo>
                  <a:cubicBezTo>
                    <a:pt x="2368" y="96"/>
                    <a:pt x="1838" y="0"/>
                    <a:pt x="1187" y="0"/>
                  </a:cubicBezTo>
                  <a:close/>
                </a:path>
              </a:pathLst>
            </a:custGeom>
            <a:solidFill>
              <a:srgbClr val="3CB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0"/>
            <p:cNvSpPr/>
            <p:nvPr/>
          </p:nvSpPr>
          <p:spPr>
            <a:xfrm>
              <a:off x="4576351" y="4391896"/>
              <a:ext cx="220672" cy="58964"/>
            </a:xfrm>
            <a:custGeom>
              <a:rect b="b" l="l" r="r" t="t"/>
              <a:pathLst>
                <a:path extrusionOk="0" h="633" w="2369">
                  <a:moveTo>
                    <a:pt x="0" y="0"/>
                  </a:moveTo>
                  <a:lnTo>
                    <a:pt x="0" y="418"/>
                  </a:lnTo>
                  <a:cubicBezTo>
                    <a:pt x="0" y="537"/>
                    <a:pt x="531" y="633"/>
                    <a:pt x="1187" y="633"/>
                  </a:cubicBezTo>
                  <a:cubicBezTo>
                    <a:pt x="1838" y="633"/>
                    <a:pt x="2368" y="537"/>
                    <a:pt x="2368" y="418"/>
                  </a:cubicBezTo>
                  <a:lnTo>
                    <a:pt x="23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4576351" y="4371869"/>
              <a:ext cx="220672" cy="39589"/>
            </a:xfrm>
            <a:custGeom>
              <a:rect b="b" l="l" r="r" t="t"/>
              <a:pathLst>
                <a:path extrusionOk="0" h="425" w="2369">
                  <a:moveTo>
                    <a:pt x="1187" y="1"/>
                  </a:moveTo>
                  <a:cubicBezTo>
                    <a:pt x="531" y="1"/>
                    <a:pt x="0" y="96"/>
                    <a:pt x="0" y="215"/>
                  </a:cubicBezTo>
                  <a:cubicBezTo>
                    <a:pt x="0" y="329"/>
                    <a:pt x="531" y="424"/>
                    <a:pt x="1187" y="424"/>
                  </a:cubicBezTo>
                  <a:cubicBezTo>
                    <a:pt x="1838" y="424"/>
                    <a:pt x="2368" y="329"/>
                    <a:pt x="2368" y="215"/>
                  </a:cubicBezTo>
                  <a:cubicBezTo>
                    <a:pt x="2368" y="96"/>
                    <a:pt x="1838" y="1"/>
                    <a:pt x="1187" y="1"/>
                  </a:cubicBezTo>
                  <a:close/>
                </a:path>
              </a:pathLst>
            </a:custGeom>
            <a:solidFill>
              <a:srgbClr val="3CB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0"/>
          <p:cNvSpPr txBox="1"/>
          <p:nvPr/>
        </p:nvSpPr>
        <p:spPr>
          <a:xfrm>
            <a:off x="1427400" y="784425"/>
            <a:ext cx="6289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H-1B Dataset with 100 unique columns</a:t>
            </a:r>
            <a:endParaRPr b="1"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20"/>
          <p:cNvSpPr/>
          <p:nvPr/>
        </p:nvSpPr>
        <p:spPr>
          <a:xfrm>
            <a:off x="612000" y="1470175"/>
            <a:ext cx="8148000" cy="594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0"/>
          <p:cNvSpPr txBox="1"/>
          <p:nvPr/>
        </p:nvSpPr>
        <p:spPr>
          <a:xfrm>
            <a:off x="1591500" y="1559713"/>
            <a:ext cx="6289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Cleaning</a:t>
            </a:r>
            <a:endParaRPr b="1"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2" name="Google Shape;322;p20"/>
          <p:cNvGrpSpPr/>
          <p:nvPr/>
        </p:nvGrpSpPr>
        <p:grpSpPr>
          <a:xfrm>
            <a:off x="965471" y="1570837"/>
            <a:ext cx="354664" cy="393251"/>
            <a:chOff x="10333471" y="2894552"/>
            <a:chExt cx="354664" cy="393251"/>
          </a:xfrm>
        </p:grpSpPr>
        <p:sp>
          <p:nvSpPr>
            <p:cNvPr id="323" name="Google Shape;323;p20"/>
            <p:cNvSpPr/>
            <p:nvPr/>
          </p:nvSpPr>
          <p:spPr>
            <a:xfrm>
              <a:off x="10430532" y="3002438"/>
              <a:ext cx="161351" cy="199129"/>
            </a:xfrm>
            <a:custGeom>
              <a:rect b="b" l="l" r="r" t="t"/>
              <a:pathLst>
                <a:path extrusionOk="0" h="2704" w="2191">
                  <a:moveTo>
                    <a:pt x="873" y="0"/>
                  </a:moveTo>
                  <a:lnTo>
                    <a:pt x="873" y="2264"/>
                  </a:lnTo>
                  <a:lnTo>
                    <a:pt x="0" y="2264"/>
                  </a:lnTo>
                  <a:lnTo>
                    <a:pt x="0" y="2703"/>
                  </a:lnTo>
                  <a:lnTo>
                    <a:pt x="2191" y="2703"/>
                  </a:lnTo>
                  <a:lnTo>
                    <a:pt x="2191" y="2264"/>
                  </a:lnTo>
                  <a:lnTo>
                    <a:pt x="1307" y="2264"/>
                  </a:lnTo>
                  <a:lnTo>
                    <a:pt x="13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10333471" y="3109441"/>
              <a:ext cx="134471" cy="178362"/>
            </a:xfrm>
            <a:custGeom>
              <a:rect b="b" l="l" r="r" t="t"/>
              <a:pathLst>
                <a:path extrusionOk="0" h="2422" w="1826">
                  <a:moveTo>
                    <a:pt x="0" y="0"/>
                  </a:moveTo>
                  <a:lnTo>
                    <a:pt x="0" y="2422"/>
                  </a:lnTo>
                  <a:lnTo>
                    <a:pt x="1825" y="2422"/>
                  </a:lnTo>
                  <a:lnTo>
                    <a:pt x="1825" y="389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0"/>
            <p:cNvSpPr/>
            <p:nvPr/>
          </p:nvSpPr>
          <p:spPr>
            <a:xfrm>
              <a:off x="10439222" y="3109809"/>
              <a:ext cx="28721" cy="28279"/>
            </a:xfrm>
            <a:custGeom>
              <a:rect b="b" l="l" r="r" t="t"/>
              <a:pathLst>
                <a:path extrusionOk="0" h="384" w="390">
                  <a:moveTo>
                    <a:pt x="0" y="1"/>
                  </a:moveTo>
                  <a:lnTo>
                    <a:pt x="0" y="384"/>
                  </a:lnTo>
                  <a:lnTo>
                    <a:pt x="389" y="38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0"/>
            <p:cNvSpPr/>
            <p:nvPr/>
          </p:nvSpPr>
          <p:spPr>
            <a:xfrm>
              <a:off x="10553663" y="3109441"/>
              <a:ext cx="134471" cy="178362"/>
            </a:xfrm>
            <a:custGeom>
              <a:rect b="b" l="l" r="r" t="t"/>
              <a:pathLst>
                <a:path extrusionOk="0" h="2422" w="1826">
                  <a:moveTo>
                    <a:pt x="1" y="0"/>
                  </a:moveTo>
                  <a:lnTo>
                    <a:pt x="1" y="2422"/>
                  </a:lnTo>
                  <a:lnTo>
                    <a:pt x="1825" y="2422"/>
                  </a:lnTo>
                  <a:lnTo>
                    <a:pt x="1825" y="389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0"/>
            <p:cNvSpPr/>
            <p:nvPr/>
          </p:nvSpPr>
          <p:spPr>
            <a:xfrm>
              <a:off x="10659414" y="3109809"/>
              <a:ext cx="28721" cy="28279"/>
            </a:xfrm>
            <a:custGeom>
              <a:rect b="b" l="l" r="r" t="t"/>
              <a:pathLst>
                <a:path extrusionOk="0" h="384" w="390">
                  <a:moveTo>
                    <a:pt x="1" y="1"/>
                  </a:moveTo>
                  <a:lnTo>
                    <a:pt x="1" y="384"/>
                  </a:lnTo>
                  <a:lnTo>
                    <a:pt x="389" y="3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10443346" y="2894552"/>
              <a:ext cx="134839" cy="178436"/>
            </a:xfrm>
            <a:custGeom>
              <a:rect b="b" l="l" r="r" t="t"/>
              <a:pathLst>
                <a:path extrusionOk="0" h="2423" w="1831">
                  <a:moveTo>
                    <a:pt x="1" y="1"/>
                  </a:moveTo>
                  <a:lnTo>
                    <a:pt x="1" y="2423"/>
                  </a:lnTo>
                  <a:lnTo>
                    <a:pt x="1831" y="2423"/>
                  </a:lnTo>
                  <a:lnTo>
                    <a:pt x="1831" y="390"/>
                  </a:lnTo>
                  <a:lnTo>
                    <a:pt x="14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0"/>
            <p:cNvSpPr/>
            <p:nvPr/>
          </p:nvSpPr>
          <p:spPr>
            <a:xfrm>
              <a:off x="10549097" y="2894994"/>
              <a:ext cx="28721" cy="28279"/>
            </a:xfrm>
            <a:custGeom>
              <a:rect b="b" l="l" r="r" t="t"/>
              <a:pathLst>
                <a:path extrusionOk="0" h="384" w="390">
                  <a:moveTo>
                    <a:pt x="1" y="1"/>
                  </a:moveTo>
                  <a:lnTo>
                    <a:pt x="1" y="384"/>
                  </a:lnTo>
                  <a:lnTo>
                    <a:pt x="389" y="3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0" name="Google Shape;330;p20"/>
          <p:cNvSpPr/>
          <p:nvPr/>
        </p:nvSpPr>
        <p:spPr>
          <a:xfrm>
            <a:off x="8187600" y="2665700"/>
            <a:ext cx="907800" cy="421200"/>
          </a:xfrm>
          <a:prstGeom prst="roundRect">
            <a:avLst>
              <a:gd fmla="val 3423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Others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31" name="Google Shape;331;p20"/>
          <p:cNvSpPr/>
          <p:nvPr/>
        </p:nvSpPr>
        <p:spPr>
          <a:xfrm>
            <a:off x="7152532" y="2665688"/>
            <a:ext cx="956400" cy="421200"/>
          </a:xfrm>
          <a:prstGeom prst="roundRect">
            <a:avLst>
              <a:gd fmla="val 3423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Preparer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32" name="Google Shape;332;p20"/>
          <p:cNvSpPr/>
          <p:nvPr/>
        </p:nvSpPr>
        <p:spPr>
          <a:xfrm>
            <a:off x="6127840" y="2665688"/>
            <a:ext cx="956400" cy="421200"/>
          </a:xfrm>
          <a:prstGeom prst="roundRect">
            <a:avLst>
              <a:gd fmla="val 3423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Wage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33" name="Google Shape;333;p20"/>
          <p:cNvSpPr/>
          <p:nvPr/>
        </p:nvSpPr>
        <p:spPr>
          <a:xfrm>
            <a:off x="4073412" y="2675913"/>
            <a:ext cx="956400" cy="421200"/>
          </a:xfrm>
          <a:prstGeom prst="roundRect">
            <a:avLst>
              <a:gd fmla="val 3423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Worksite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34" name="Google Shape;334;p20"/>
          <p:cNvSpPr/>
          <p:nvPr/>
        </p:nvSpPr>
        <p:spPr>
          <a:xfrm>
            <a:off x="3054982" y="2675913"/>
            <a:ext cx="956400" cy="421200"/>
          </a:xfrm>
          <a:prstGeom prst="roundRect">
            <a:avLst>
              <a:gd fmla="val 3423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Attorney/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Agent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35" name="Google Shape;335;p20"/>
          <p:cNvSpPr/>
          <p:nvPr/>
        </p:nvSpPr>
        <p:spPr>
          <a:xfrm>
            <a:off x="1023463" y="2675913"/>
            <a:ext cx="956400" cy="421200"/>
          </a:xfrm>
          <a:prstGeom prst="roundRect">
            <a:avLst>
              <a:gd fmla="val 3423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Job 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36" name="Google Shape;336;p20"/>
          <p:cNvSpPr/>
          <p:nvPr/>
        </p:nvSpPr>
        <p:spPr>
          <a:xfrm>
            <a:off x="2036551" y="2675900"/>
            <a:ext cx="956400" cy="421200"/>
          </a:xfrm>
          <a:prstGeom prst="roundRect">
            <a:avLst>
              <a:gd fmla="val 3423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Employer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37" name="Google Shape;337;p20"/>
          <p:cNvSpPr/>
          <p:nvPr/>
        </p:nvSpPr>
        <p:spPr>
          <a:xfrm>
            <a:off x="8187600" y="3183945"/>
            <a:ext cx="907800" cy="1841700"/>
          </a:xfrm>
          <a:prstGeom prst="roundRect">
            <a:avLst>
              <a:gd fmla="val 151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Extra </a:t>
            </a:r>
            <a:r>
              <a:rPr b="1" lang="en" sz="1200"/>
              <a:t>Info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H-1B dependent,</a:t>
            </a:r>
            <a:endParaRPr sz="1000"/>
          </a:p>
        </p:txBody>
      </p:sp>
      <p:sp>
        <p:nvSpPr>
          <p:cNvPr id="338" name="Google Shape;338;p20"/>
          <p:cNvSpPr/>
          <p:nvPr/>
        </p:nvSpPr>
        <p:spPr>
          <a:xfrm>
            <a:off x="1024800" y="3194150"/>
            <a:ext cx="907800" cy="1841700"/>
          </a:xfrm>
          <a:prstGeom prst="roundRect">
            <a:avLst>
              <a:gd fmla="val 151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Job Info</a:t>
            </a:r>
            <a:endParaRPr b="1"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Job title,</a:t>
            </a:r>
            <a:endParaRPr sz="1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Start date,</a:t>
            </a:r>
            <a:endParaRPr sz="1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Start date,</a:t>
            </a:r>
            <a:endParaRPr sz="1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Soc title,</a:t>
            </a:r>
            <a:endParaRPr sz="1000"/>
          </a:p>
        </p:txBody>
      </p:sp>
      <p:sp>
        <p:nvSpPr>
          <p:cNvPr id="339" name="Google Shape;339;p20"/>
          <p:cNvSpPr/>
          <p:nvPr/>
        </p:nvSpPr>
        <p:spPr>
          <a:xfrm>
            <a:off x="6133171" y="3183935"/>
            <a:ext cx="956400" cy="1841700"/>
          </a:xfrm>
          <a:prstGeom prst="roundRect">
            <a:avLst>
              <a:gd fmla="val 151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Wage Info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Rate of pay,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Unit of pay</a:t>
            </a:r>
            <a:endParaRPr sz="1000"/>
          </a:p>
        </p:txBody>
      </p:sp>
      <p:sp>
        <p:nvSpPr>
          <p:cNvPr id="340" name="Google Shape;340;p20"/>
          <p:cNvSpPr/>
          <p:nvPr/>
        </p:nvSpPr>
        <p:spPr>
          <a:xfrm>
            <a:off x="4073412" y="3194160"/>
            <a:ext cx="956400" cy="1841700"/>
          </a:xfrm>
          <a:prstGeom prst="roundRect">
            <a:avLst>
              <a:gd fmla="val 151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Site info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Worksite city,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Worksite, state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41" name="Google Shape;341;p20"/>
          <p:cNvSpPr/>
          <p:nvPr/>
        </p:nvSpPr>
        <p:spPr>
          <a:xfrm>
            <a:off x="3054982" y="3194160"/>
            <a:ext cx="956400" cy="1841700"/>
          </a:xfrm>
          <a:prstGeom prst="roundRect">
            <a:avLst>
              <a:gd fmla="val 151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Attorney Info</a:t>
            </a:r>
            <a:endParaRPr b="1"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Representation</a:t>
            </a:r>
            <a:r>
              <a:rPr lang="en" sz="1000"/>
              <a:t>,</a:t>
            </a:r>
            <a:endParaRPr sz="1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Name,</a:t>
            </a:r>
            <a:endParaRPr sz="1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Email,</a:t>
            </a:r>
            <a:endParaRPr sz="1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Firm name</a:t>
            </a:r>
            <a:endParaRPr sz="1000"/>
          </a:p>
        </p:txBody>
      </p:sp>
      <p:sp>
        <p:nvSpPr>
          <p:cNvPr id="342" name="Google Shape;342;p20"/>
          <p:cNvSpPr/>
          <p:nvPr/>
        </p:nvSpPr>
        <p:spPr>
          <a:xfrm>
            <a:off x="1979875" y="3194150"/>
            <a:ext cx="1016400" cy="1841700"/>
          </a:xfrm>
          <a:prstGeom prst="roundRect">
            <a:avLst>
              <a:gd fmla="val 151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Employer Info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Employer name,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City,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State,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Phone, number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43" name="Google Shape;343;p20"/>
          <p:cNvSpPr/>
          <p:nvPr/>
        </p:nvSpPr>
        <p:spPr>
          <a:xfrm>
            <a:off x="7155186" y="3183935"/>
            <a:ext cx="956400" cy="1841700"/>
          </a:xfrm>
          <a:prstGeom prst="roundRect">
            <a:avLst>
              <a:gd fmla="val 151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Preparer Info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Name of preparer,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email</a:t>
            </a:r>
            <a:endParaRPr sz="1000"/>
          </a:p>
        </p:txBody>
      </p:sp>
      <p:cxnSp>
        <p:nvCxnSpPr>
          <p:cNvPr id="344" name="Google Shape;344;p20"/>
          <p:cNvCxnSpPr/>
          <p:nvPr/>
        </p:nvCxnSpPr>
        <p:spPr>
          <a:xfrm>
            <a:off x="4475975" y="2096675"/>
            <a:ext cx="0" cy="20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20"/>
          <p:cNvCxnSpPr/>
          <p:nvPr/>
        </p:nvCxnSpPr>
        <p:spPr>
          <a:xfrm>
            <a:off x="441850" y="2236700"/>
            <a:ext cx="79449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p20"/>
          <p:cNvCxnSpPr/>
          <p:nvPr/>
        </p:nvCxnSpPr>
        <p:spPr>
          <a:xfrm>
            <a:off x="441850" y="2245463"/>
            <a:ext cx="0" cy="4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7" name="Google Shape;347;p20"/>
          <p:cNvCxnSpPr/>
          <p:nvPr/>
        </p:nvCxnSpPr>
        <p:spPr>
          <a:xfrm>
            <a:off x="1657525" y="2236688"/>
            <a:ext cx="0" cy="4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8" name="Google Shape;348;p20"/>
          <p:cNvCxnSpPr/>
          <p:nvPr/>
        </p:nvCxnSpPr>
        <p:spPr>
          <a:xfrm>
            <a:off x="2557275" y="2245463"/>
            <a:ext cx="0" cy="4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9" name="Google Shape;349;p20"/>
          <p:cNvCxnSpPr/>
          <p:nvPr/>
        </p:nvCxnSpPr>
        <p:spPr>
          <a:xfrm flipH="1">
            <a:off x="3493150" y="2255925"/>
            <a:ext cx="1200" cy="37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0" name="Google Shape;350;p20"/>
          <p:cNvCxnSpPr/>
          <p:nvPr/>
        </p:nvCxnSpPr>
        <p:spPr>
          <a:xfrm>
            <a:off x="5573625" y="2245463"/>
            <a:ext cx="0" cy="4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1" name="Google Shape;351;p20"/>
          <p:cNvCxnSpPr/>
          <p:nvPr/>
        </p:nvCxnSpPr>
        <p:spPr>
          <a:xfrm>
            <a:off x="6611375" y="2245463"/>
            <a:ext cx="0" cy="4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2" name="Google Shape;352;p20"/>
          <p:cNvCxnSpPr/>
          <p:nvPr/>
        </p:nvCxnSpPr>
        <p:spPr>
          <a:xfrm>
            <a:off x="7672375" y="2236688"/>
            <a:ext cx="0" cy="4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3" name="Google Shape;353;p20"/>
          <p:cNvCxnSpPr/>
          <p:nvPr/>
        </p:nvCxnSpPr>
        <p:spPr>
          <a:xfrm>
            <a:off x="8386750" y="2245463"/>
            <a:ext cx="0" cy="4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4" name="Google Shape;354;p20"/>
          <p:cNvCxnSpPr>
            <a:stCxn id="306" idx="2"/>
            <a:endCxn id="306" idx="2"/>
          </p:cNvCxnSpPr>
          <p:nvPr/>
        </p:nvCxnSpPr>
        <p:spPr>
          <a:xfrm>
            <a:off x="488575" y="5035860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20"/>
          <p:cNvCxnSpPr/>
          <p:nvPr/>
        </p:nvCxnSpPr>
        <p:spPr>
          <a:xfrm flipH="1" rot="10800000">
            <a:off x="487157" y="5035850"/>
            <a:ext cx="1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20"/>
          <p:cNvCxnSpPr/>
          <p:nvPr/>
        </p:nvCxnSpPr>
        <p:spPr>
          <a:xfrm flipH="1" rot="10800000">
            <a:off x="1502604" y="5035850"/>
            <a:ext cx="1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20"/>
          <p:cNvCxnSpPr/>
          <p:nvPr/>
        </p:nvCxnSpPr>
        <p:spPr>
          <a:xfrm flipH="1" rot="10800000">
            <a:off x="2517360" y="5035850"/>
            <a:ext cx="1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20"/>
          <p:cNvCxnSpPr/>
          <p:nvPr/>
        </p:nvCxnSpPr>
        <p:spPr>
          <a:xfrm flipH="1" rot="10800000">
            <a:off x="3442557" y="5035850"/>
            <a:ext cx="1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20"/>
          <p:cNvCxnSpPr/>
          <p:nvPr/>
        </p:nvCxnSpPr>
        <p:spPr>
          <a:xfrm flipH="1" rot="10800000">
            <a:off x="4550875" y="5035850"/>
            <a:ext cx="1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20"/>
          <p:cNvCxnSpPr/>
          <p:nvPr/>
        </p:nvCxnSpPr>
        <p:spPr>
          <a:xfrm flipH="1" rot="10800000">
            <a:off x="6552763" y="5025625"/>
            <a:ext cx="1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20"/>
          <p:cNvCxnSpPr/>
          <p:nvPr/>
        </p:nvCxnSpPr>
        <p:spPr>
          <a:xfrm flipH="1" rot="10800000">
            <a:off x="7529125" y="5025625"/>
            <a:ext cx="1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20"/>
          <p:cNvCxnSpPr/>
          <p:nvPr/>
        </p:nvCxnSpPr>
        <p:spPr>
          <a:xfrm flipH="1" rot="10800000">
            <a:off x="8656441" y="5025625"/>
            <a:ext cx="1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3" name="Google Shape;363;p20"/>
          <p:cNvSpPr/>
          <p:nvPr/>
        </p:nvSpPr>
        <p:spPr>
          <a:xfrm>
            <a:off x="5095413" y="2665688"/>
            <a:ext cx="956400" cy="421200"/>
          </a:xfrm>
          <a:prstGeom prst="roundRect">
            <a:avLst>
              <a:gd fmla="val 3423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Prevail </a:t>
            </a:r>
            <a:r>
              <a:rPr lang="en" sz="1200">
                <a:solidFill>
                  <a:schemeClr val="lt1"/>
                </a:solidFill>
              </a:rPr>
              <a:t>Wage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64" name="Google Shape;364;p20"/>
          <p:cNvSpPr/>
          <p:nvPr/>
        </p:nvSpPr>
        <p:spPr>
          <a:xfrm>
            <a:off x="5100743" y="3183935"/>
            <a:ext cx="956400" cy="1841700"/>
          </a:xfrm>
          <a:prstGeom prst="roundRect">
            <a:avLst>
              <a:gd fmla="val 151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Prevail Wage Info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Prevail rate of pay</a:t>
            </a:r>
            <a:r>
              <a:rPr lang="en" sz="1000"/>
              <a:t>,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Pay in the past</a:t>
            </a:r>
            <a:endParaRPr sz="1000"/>
          </a:p>
        </p:txBody>
      </p:sp>
      <p:cxnSp>
        <p:nvCxnSpPr>
          <p:cNvPr id="365" name="Google Shape;365;p20"/>
          <p:cNvCxnSpPr/>
          <p:nvPr/>
        </p:nvCxnSpPr>
        <p:spPr>
          <a:xfrm flipH="1" rot="10800000">
            <a:off x="5596535" y="5025625"/>
            <a:ext cx="1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20"/>
          <p:cNvCxnSpPr/>
          <p:nvPr/>
        </p:nvCxnSpPr>
        <p:spPr>
          <a:xfrm>
            <a:off x="4616388" y="2245463"/>
            <a:ext cx="0" cy="4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7" name="Google Shape;36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2" name="Google Shape;372;p21"/>
          <p:cNvCxnSpPr/>
          <p:nvPr/>
        </p:nvCxnSpPr>
        <p:spPr>
          <a:xfrm rot="10800000">
            <a:off x="604475" y="-100"/>
            <a:ext cx="0" cy="11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p21"/>
          <p:cNvCxnSpPr/>
          <p:nvPr/>
        </p:nvCxnSpPr>
        <p:spPr>
          <a:xfrm rot="10800000">
            <a:off x="1747175" y="-100"/>
            <a:ext cx="0" cy="11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21"/>
          <p:cNvCxnSpPr/>
          <p:nvPr/>
        </p:nvCxnSpPr>
        <p:spPr>
          <a:xfrm flipH="1" rot="10800000">
            <a:off x="2889075" y="0"/>
            <a:ext cx="900" cy="11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p21"/>
          <p:cNvCxnSpPr/>
          <p:nvPr/>
        </p:nvCxnSpPr>
        <p:spPr>
          <a:xfrm flipH="1" rot="10800000">
            <a:off x="4030950" y="100"/>
            <a:ext cx="1500" cy="113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21"/>
          <p:cNvCxnSpPr/>
          <p:nvPr/>
        </p:nvCxnSpPr>
        <p:spPr>
          <a:xfrm rot="10800000">
            <a:off x="5200550" y="-100"/>
            <a:ext cx="0" cy="11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p21"/>
          <p:cNvCxnSpPr/>
          <p:nvPr/>
        </p:nvCxnSpPr>
        <p:spPr>
          <a:xfrm rot="10800000">
            <a:off x="6368525" y="0"/>
            <a:ext cx="0" cy="112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p21"/>
          <p:cNvCxnSpPr/>
          <p:nvPr/>
        </p:nvCxnSpPr>
        <p:spPr>
          <a:xfrm rot="10800000">
            <a:off x="7460675" y="0"/>
            <a:ext cx="0" cy="112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21"/>
          <p:cNvCxnSpPr/>
          <p:nvPr/>
        </p:nvCxnSpPr>
        <p:spPr>
          <a:xfrm rot="10800000">
            <a:off x="8552825" y="-100"/>
            <a:ext cx="0" cy="110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0" name="Google Shape;380;p21"/>
          <p:cNvSpPr txBox="1"/>
          <p:nvPr/>
        </p:nvSpPr>
        <p:spPr>
          <a:xfrm>
            <a:off x="494175" y="288875"/>
            <a:ext cx="8215500" cy="554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Backend Integration pt.2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21"/>
          <p:cNvSpPr/>
          <p:nvPr/>
        </p:nvSpPr>
        <p:spPr>
          <a:xfrm>
            <a:off x="494075" y="1137800"/>
            <a:ext cx="8215500" cy="594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</a:rPr>
              <a:t>Inserting data into each formed table from the original data</a:t>
            </a:r>
            <a:endParaRPr b="1" sz="1500">
              <a:solidFill>
                <a:schemeClr val="lt1"/>
              </a:solidFill>
            </a:endParaRPr>
          </a:p>
        </p:txBody>
      </p:sp>
      <p:cxnSp>
        <p:nvCxnSpPr>
          <p:cNvPr id="382" name="Google Shape;382;p21"/>
          <p:cNvCxnSpPr>
            <a:stCxn id="381" idx="2"/>
          </p:cNvCxnSpPr>
          <p:nvPr/>
        </p:nvCxnSpPr>
        <p:spPr>
          <a:xfrm>
            <a:off x="4601825" y="1732400"/>
            <a:ext cx="0" cy="29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3" name="Google Shape;383;p21"/>
          <p:cNvSpPr/>
          <p:nvPr/>
        </p:nvSpPr>
        <p:spPr>
          <a:xfrm>
            <a:off x="494175" y="1967225"/>
            <a:ext cx="8215500" cy="594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</a:rPr>
              <a:t>Deciding on factors for searching and sorting</a:t>
            </a:r>
            <a:endParaRPr b="1" sz="1500">
              <a:solidFill>
                <a:schemeClr val="lt1"/>
              </a:solidFill>
            </a:endParaRPr>
          </a:p>
        </p:txBody>
      </p:sp>
      <p:sp>
        <p:nvSpPr>
          <p:cNvPr id="384" name="Google Shape;384;p21"/>
          <p:cNvSpPr/>
          <p:nvPr/>
        </p:nvSpPr>
        <p:spPr>
          <a:xfrm>
            <a:off x="494175" y="2796650"/>
            <a:ext cx="8215500" cy="594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</a:rPr>
              <a:t>Generating query on the basis of parameter in SQL and returning the query to the frontend with the help of Javascript and Python functions</a:t>
            </a:r>
            <a:endParaRPr b="1" sz="1500">
              <a:solidFill>
                <a:schemeClr val="lt1"/>
              </a:solidFill>
            </a:endParaRPr>
          </a:p>
        </p:txBody>
      </p:sp>
      <p:cxnSp>
        <p:nvCxnSpPr>
          <p:cNvPr id="385" name="Google Shape;385;p21"/>
          <p:cNvCxnSpPr/>
          <p:nvPr/>
        </p:nvCxnSpPr>
        <p:spPr>
          <a:xfrm>
            <a:off x="4572000" y="2561825"/>
            <a:ext cx="0" cy="29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" name="Google Shape;38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2"/>
          <p:cNvSpPr txBox="1"/>
          <p:nvPr>
            <p:ph type="title"/>
          </p:nvPr>
        </p:nvSpPr>
        <p:spPr>
          <a:xfrm>
            <a:off x="48725" y="153625"/>
            <a:ext cx="903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 Application</a:t>
            </a:r>
            <a:endParaRPr sz="2400"/>
          </a:p>
        </p:txBody>
      </p:sp>
      <p:sp>
        <p:nvSpPr>
          <p:cNvPr id="392" name="Google Shape;392;p22"/>
          <p:cNvSpPr/>
          <p:nvPr/>
        </p:nvSpPr>
        <p:spPr>
          <a:xfrm>
            <a:off x="5340900" y="3313050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22"/>
          <p:cNvSpPr/>
          <p:nvPr/>
        </p:nvSpPr>
        <p:spPr>
          <a:xfrm>
            <a:off x="6014163" y="212932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2"/>
          <p:cNvSpPr/>
          <p:nvPr/>
        </p:nvSpPr>
        <p:spPr>
          <a:xfrm>
            <a:off x="6646713" y="2318650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22"/>
          <p:cNvSpPr/>
          <p:nvPr/>
        </p:nvSpPr>
        <p:spPr>
          <a:xfrm>
            <a:off x="6152613" y="219457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2"/>
          <p:cNvSpPr/>
          <p:nvPr/>
        </p:nvSpPr>
        <p:spPr>
          <a:xfrm>
            <a:off x="5107625" y="844626"/>
            <a:ext cx="2780100" cy="8298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Sort/ Filter By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[to filter using Case Status, Time Frame, Pay, H-1B Dependent, Full time]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7" name="Google Shape;397;p22"/>
          <p:cNvSpPr/>
          <p:nvPr/>
        </p:nvSpPr>
        <p:spPr>
          <a:xfrm>
            <a:off x="1532075" y="844625"/>
            <a:ext cx="2780100" cy="8298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Search Box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[to search the company name, Job title (role) or Company location]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8" name="Google Shape;3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225" y="1792725"/>
            <a:ext cx="8120852" cy="320905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9" name="Google Shape;39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ivacy &amp; Big Data Infographics by Slidesgo">
  <a:themeElements>
    <a:clrScheme name="Simple Light">
      <a:dk1>
        <a:srgbClr val="000000"/>
      </a:dk1>
      <a:lt1>
        <a:srgbClr val="FFFFFF"/>
      </a:lt1>
      <a:dk2>
        <a:srgbClr val="818181"/>
      </a:dk2>
      <a:lt2>
        <a:srgbClr val="E6E6E6"/>
      </a:lt2>
      <a:accent1>
        <a:srgbClr val="115F8A"/>
      </a:accent1>
      <a:accent2>
        <a:srgbClr val="01B8AC"/>
      </a:accent2>
      <a:accent3>
        <a:srgbClr val="5CCFEE"/>
      </a:accent3>
      <a:accent4>
        <a:srgbClr val="FDCD51"/>
      </a:accent4>
      <a:accent5>
        <a:srgbClr val="115F8A"/>
      </a:accent5>
      <a:accent6>
        <a:srgbClr val="01B8AC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